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57" r:id="rId3"/>
    <p:sldId id="264" r:id="rId4"/>
    <p:sldId id="258" r:id="rId5"/>
    <p:sldId id="259" r:id="rId6"/>
    <p:sldId id="260" r:id="rId7"/>
    <p:sldId id="262" r:id="rId8"/>
    <p:sldId id="263" r:id="rId9"/>
    <p:sldId id="267" r:id="rId10"/>
    <p:sldId id="268" r:id="rId11"/>
    <p:sldId id="266" r:id="rId12"/>
    <p:sldId id="269" r:id="rId13"/>
    <p:sldId id="270" r:id="rId14"/>
    <p:sldId id="271" r:id="rId15"/>
    <p:sldId id="272" r:id="rId16"/>
    <p:sldId id="273" r:id="rId17"/>
    <p:sldId id="274" r:id="rId18"/>
    <p:sldId id="275" r:id="rId19"/>
    <p:sldId id="276" r:id="rId20"/>
    <p:sldId id="282" r:id="rId21"/>
    <p:sldId id="283" r:id="rId22"/>
    <p:sldId id="277" r:id="rId23"/>
    <p:sldId id="278" r:id="rId24"/>
    <p:sldId id="279" r:id="rId25"/>
    <p:sldId id="280"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847F00-3D11-4198-A94E-66EBBC5887B8}" v="48" dt="2023-02-16T06:07:38.0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Smith" userId="a10c7e06-00d6-4e12-9b21-d3fdc4be5b81" providerId="ADAL" clId="{24D5DBDE-3310-D845-B8C2-B9C5333DF7F2}"/>
    <pc:docChg chg="addSld modSld">
      <pc:chgData name="Jan Smith" userId="a10c7e06-00d6-4e12-9b21-d3fdc4be5b81" providerId="ADAL" clId="{24D5DBDE-3310-D845-B8C2-B9C5333DF7F2}" dt="2023-02-06T04:43:32.914" v="27" actId="14100"/>
      <pc:docMkLst>
        <pc:docMk/>
      </pc:docMkLst>
      <pc:sldChg chg="addSp delSp modSp new mod setBg">
        <pc:chgData name="Jan Smith" userId="a10c7e06-00d6-4e12-9b21-d3fdc4be5b81" providerId="ADAL" clId="{24D5DBDE-3310-D845-B8C2-B9C5333DF7F2}" dt="2023-02-06T04:43:32.914" v="27" actId="14100"/>
        <pc:sldMkLst>
          <pc:docMk/>
          <pc:sldMk cId="411127355" sldId="276"/>
        </pc:sldMkLst>
        <pc:spChg chg="mod">
          <ac:chgData name="Jan Smith" userId="a10c7e06-00d6-4e12-9b21-d3fdc4be5b81" providerId="ADAL" clId="{24D5DBDE-3310-D845-B8C2-B9C5333DF7F2}" dt="2023-02-06T04:43:32.914" v="27" actId="14100"/>
          <ac:spMkLst>
            <pc:docMk/>
            <pc:sldMk cId="411127355" sldId="276"/>
            <ac:spMk id="2" creationId="{F78C926E-33BE-BEC4-7C4A-0C2B633D206D}"/>
          </ac:spMkLst>
        </pc:spChg>
        <pc:spChg chg="del">
          <ac:chgData name="Jan Smith" userId="a10c7e06-00d6-4e12-9b21-d3fdc4be5b81" providerId="ADAL" clId="{24D5DBDE-3310-D845-B8C2-B9C5333DF7F2}" dt="2023-02-06T04:28:08.196" v="18" actId="22"/>
          <ac:spMkLst>
            <pc:docMk/>
            <pc:sldMk cId="411127355" sldId="276"/>
            <ac:spMk id="3" creationId="{4ADEC3B0-4122-D464-516B-6B41C7763FBB}"/>
          </ac:spMkLst>
        </pc:spChg>
        <pc:spChg chg="mod">
          <ac:chgData name="Jan Smith" userId="a10c7e06-00d6-4e12-9b21-d3fdc4be5b81" providerId="ADAL" clId="{24D5DBDE-3310-D845-B8C2-B9C5333DF7F2}" dt="2023-02-06T04:28:34.526" v="19" actId="26606"/>
          <ac:spMkLst>
            <pc:docMk/>
            <pc:sldMk cId="411127355" sldId="276"/>
            <ac:spMk id="4" creationId="{023A3670-BF40-C835-FDBF-A6DCBD4F77B5}"/>
          </ac:spMkLst>
        </pc:spChg>
        <pc:spChg chg="add">
          <ac:chgData name="Jan Smith" userId="a10c7e06-00d6-4e12-9b21-d3fdc4be5b81" providerId="ADAL" clId="{24D5DBDE-3310-D845-B8C2-B9C5333DF7F2}" dt="2023-02-06T04:28:34.526" v="19" actId="26606"/>
          <ac:spMkLst>
            <pc:docMk/>
            <pc:sldMk cId="411127355" sldId="276"/>
            <ac:spMk id="16" creationId="{DC3B8C6B-63CA-4384-8059-2036BE520277}"/>
          </ac:spMkLst>
        </pc:spChg>
        <pc:spChg chg="add">
          <ac:chgData name="Jan Smith" userId="a10c7e06-00d6-4e12-9b21-d3fdc4be5b81" providerId="ADAL" clId="{24D5DBDE-3310-D845-B8C2-B9C5333DF7F2}" dt="2023-02-06T04:28:34.526" v="19" actId="26606"/>
          <ac:spMkLst>
            <pc:docMk/>
            <pc:sldMk cId="411127355" sldId="276"/>
            <ac:spMk id="18" creationId="{C71B03AA-C0EB-4104-84F8-E1AB8BFBEF60}"/>
          </ac:spMkLst>
        </pc:spChg>
        <pc:picChg chg="add mod ord">
          <ac:chgData name="Jan Smith" userId="a10c7e06-00d6-4e12-9b21-d3fdc4be5b81" providerId="ADAL" clId="{24D5DBDE-3310-D845-B8C2-B9C5333DF7F2}" dt="2023-02-06T04:28:34.526" v="19" actId="26606"/>
          <ac:picMkLst>
            <pc:docMk/>
            <pc:sldMk cId="411127355" sldId="276"/>
            <ac:picMk id="7" creationId="{5B6D22B0-59ED-C933-8FB7-9BC986090DDB}"/>
          </ac:picMkLst>
        </pc:picChg>
        <pc:picChg chg="add mod">
          <ac:chgData name="Jan Smith" userId="a10c7e06-00d6-4e12-9b21-d3fdc4be5b81" providerId="ADAL" clId="{24D5DBDE-3310-D845-B8C2-B9C5333DF7F2}" dt="2023-02-06T04:43:19.479" v="24" actId="14100"/>
          <ac:picMkLst>
            <pc:docMk/>
            <pc:sldMk cId="411127355" sldId="276"/>
            <ac:picMk id="8" creationId="{C8613AC5-0CD7-574A-C6AF-DE9E319969B6}"/>
          </ac:picMkLst>
        </pc:picChg>
        <pc:picChg chg="add">
          <ac:chgData name="Jan Smith" userId="a10c7e06-00d6-4e12-9b21-d3fdc4be5b81" providerId="ADAL" clId="{24D5DBDE-3310-D845-B8C2-B9C5333DF7F2}" dt="2023-02-06T04:28:34.526" v="19" actId="26606"/>
          <ac:picMkLst>
            <pc:docMk/>
            <pc:sldMk cId="411127355" sldId="276"/>
            <ac:picMk id="12" creationId="{22790EC5-ACA7-4536-8066-B60199F3C6DF}"/>
          </ac:picMkLst>
        </pc:picChg>
        <pc:picChg chg="add">
          <ac:chgData name="Jan Smith" userId="a10c7e06-00d6-4e12-9b21-d3fdc4be5b81" providerId="ADAL" clId="{24D5DBDE-3310-D845-B8C2-B9C5333DF7F2}" dt="2023-02-06T04:28:34.526" v="19" actId="26606"/>
          <ac:picMkLst>
            <pc:docMk/>
            <pc:sldMk cId="411127355" sldId="276"/>
            <ac:picMk id="14" creationId="{5F86BEAF-FD24-4827-AD37-6785EBC9C2A8}"/>
          </ac:picMkLst>
        </pc:picChg>
        <pc:picChg chg="add">
          <ac:chgData name="Jan Smith" userId="a10c7e06-00d6-4e12-9b21-d3fdc4be5b81" providerId="ADAL" clId="{24D5DBDE-3310-D845-B8C2-B9C5333DF7F2}" dt="2023-02-06T04:28:34.526" v="19" actId="26606"/>
          <ac:picMkLst>
            <pc:docMk/>
            <pc:sldMk cId="411127355" sldId="276"/>
            <ac:picMk id="20" creationId="{09C2B723-6C2F-49DE-A429-50BDFD1ADB45}"/>
          </ac:picMkLst>
        </pc:picChg>
      </pc:sldChg>
    </pc:docChg>
  </pc:docChgLst>
  <pc:docChgLst>
    <pc:chgData name="Jan Smith" userId="a10c7e06-00d6-4e12-9b21-d3fdc4be5b81" providerId="ADAL" clId="{12847F00-3D11-4198-A94E-66EBBC5887B8}"/>
    <pc:docChg chg="custSel addSld delSld modSld">
      <pc:chgData name="Jan Smith" userId="a10c7e06-00d6-4e12-9b21-d3fdc4be5b81" providerId="ADAL" clId="{12847F00-3D11-4198-A94E-66EBBC5887B8}" dt="2023-02-16T17:44:09.051" v="213" actId="47"/>
      <pc:docMkLst>
        <pc:docMk/>
      </pc:docMkLst>
      <pc:sldChg chg="addSp delSp modSp new mod">
        <pc:chgData name="Jan Smith" userId="a10c7e06-00d6-4e12-9b21-d3fdc4be5b81" providerId="ADAL" clId="{12847F00-3D11-4198-A94E-66EBBC5887B8}" dt="2023-02-07T04:03:17.981" v="67" actId="1076"/>
        <pc:sldMkLst>
          <pc:docMk/>
          <pc:sldMk cId="3165924113" sldId="277"/>
        </pc:sldMkLst>
        <pc:spChg chg="mod">
          <ac:chgData name="Jan Smith" userId="a10c7e06-00d6-4e12-9b21-d3fdc4be5b81" providerId="ADAL" clId="{12847F00-3D11-4198-A94E-66EBBC5887B8}" dt="2023-02-07T04:02:56.541" v="63" actId="1076"/>
          <ac:spMkLst>
            <pc:docMk/>
            <pc:sldMk cId="3165924113" sldId="277"/>
            <ac:spMk id="2" creationId="{313A094D-3F9C-11B3-6EEF-8B72F97434F0}"/>
          </ac:spMkLst>
        </pc:spChg>
        <pc:spChg chg="del">
          <ac:chgData name="Jan Smith" userId="a10c7e06-00d6-4e12-9b21-d3fdc4be5b81" providerId="ADAL" clId="{12847F00-3D11-4198-A94E-66EBBC5887B8}" dt="2023-02-07T03:59:49.448" v="1"/>
          <ac:spMkLst>
            <pc:docMk/>
            <pc:sldMk cId="3165924113" sldId="277"/>
            <ac:spMk id="3" creationId="{AD1D7825-3E2D-C1C6-B59F-2DEA821C0058}"/>
          </ac:spMkLst>
        </pc:spChg>
        <pc:spChg chg="del">
          <ac:chgData name="Jan Smith" userId="a10c7e06-00d6-4e12-9b21-d3fdc4be5b81" providerId="ADAL" clId="{12847F00-3D11-4198-A94E-66EBBC5887B8}" dt="2023-02-07T04:02:48.302" v="61" actId="478"/>
          <ac:spMkLst>
            <pc:docMk/>
            <pc:sldMk cId="3165924113" sldId="277"/>
            <ac:spMk id="4" creationId="{332552B7-CF1D-8DC8-9496-30F92200693E}"/>
          </ac:spMkLst>
        </pc:spChg>
        <pc:picChg chg="add mod">
          <ac:chgData name="Jan Smith" userId="a10c7e06-00d6-4e12-9b21-d3fdc4be5b81" providerId="ADAL" clId="{12847F00-3D11-4198-A94E-66EBBC5887B8}" dt="2023-02-07T04:03:17.981" v="67" actId="1076"/>
          <ac:picMkLst>
            <pc:docMk/>
            <pc:sldMk cId="3165924113" sldId="277"/>
            <ac:picMk id="5" creationId="{12CABD3C-7649-C33B-E6DE-60CF0D2770EF}"/>
          </ac:picMkLst>
        </pc:picChg>
        <pc:picChg chg="add mod">
          <ac:chgData name="Jan Smith" userId="a10c7e06-00d6-4e12-9b21-d3fdc4be5b81" providerId="ADAL" clId="{12847F00-3D11-4198-A94E-66EBBC5887B8}" dt="2023-02-07T04:03:06.189" v="66" actId="1076"/>
          <ac:picMkLst>
            <pc:docMk/>
            <pc:sldMk cId="3165924113" sldId="277"/>
            <ac:picMk id="6" creationId="{C61C362E-9186-55ED-A1CC-A86BCEF8DFD2}"/>
          </ac:picMkLst>
        </pc:picChg>
      </pc:sldChg>
      <pc:sldChg chg="addSp delSp modSp new mod setBg">
        <pc:chgData name="Jan Smith" userId="a10c7e06-00d6-4e12-9b21-d3fdc4be5b81" providerId="ADAL" clId="{12847F00-3D11-4198-A94E-66EBBC5887B8}" dt="2023-02-07T04:05:48.236" v="70" actId="27636"/>
        <pc:sldMkLst>
          <pc:docMk/>
          <pc:sldMk cId="3825760240" sldId="278"/>
        </pc:sldMkLst>
        <pc:spChg chg="mod ord">
          <ac:chgData name="Jan Smith" userId="a10c7e06-00d6-4e12-9b21-d3fdc4be5b81" providerId="ADAL" clId="{12847F00-3D11-4198-A94E-66EBBC5887B8}" dt="2023-02-07T04:01:14.112" v="57" actId="20577"/>
          <ac:spMkLst>
            <pc:docMk/>
            <pc:sldMk cId="3825760240" sldId="278"/>
            <ac:spMk id="2" creationId="{A8CE3B33-2AE2-705A-763A-BFDEAD7E3E72}"/>
          </ac:spMkLst>
        </pc:spChg>
        <pc:spChg chg="del">
          <ac:chgData name="Jan Smith" userId="a10c7e06-00d6-4e12-9b21-d3fdc4be5b81" providerId="ADAL" clId="{12847F00-3D11-4198-A94E-66EBBC5887B8}" dt="2023-02-07T04:00:50.099" v="38"/>
          <ac:spMkLst>
            <pc:docMk/>
            <pc:sldMk cId="3825760240" sldId="278"/>
            <ac:spMk id="3" creationId="{C98CFECF-5FFD-890E-1B45-47990E30FDB9}"/>
          </ac:spMkLst>
        </pc:spChg>
        <pc:spChg chg="mod">
          <ac:chgData name="Jan Smith" userId="a10c7e06-00d6-4e12-9b21-d3fdc4be5b81" providerId="ADAL" clId="{12847F00-3D11-4198-A94E-66EBBC5887B8}" dt="2023-02-07T04:05:48.236" v="70" actId="27636"/>
          <ac:spMkLst>
            <pc:docMk/>
            <pc:sldMk cId="3825760240" sldId="278"/>
            <ac:spMk id="4" creationId="{BBAFB44B-216B-2617-1124-0E6B9A3C4482}"/>
          </ac:spMkLst>
        </pc:spChg>
        <pc:spChg chg="add">
          <ac:chgData name="Jan Smith" userId="a10c7e06-00d6-4e12-9b21-d3fdc4be5b81" providerId="ADAL" clId="{12847F00-3D11-4198-A94E-66EBBC5887B8}" dt="2023-02-07T04:01:02.579" v="39" actId="26606"/>
          <ac:spMkLst>
            <pc:docMk/>
            <pc:sldMk cId="3825760240" sldId="278"/>
            <ac:spMk id="14" creationId="{4D4DD4CF-9732-4771-98FE-77886DC915F2}"/>
          </ac:spMkLst>
        </pc:spChg>
        <pc:spChg chg="add">
          <ac:chgData name="Jan Smith" userId="a10c7e06-00d6-4e12-9b21-d3fdc4be5b81" providerId="ADAL" clId="{12847F00-3D11-4198-A94E-66EBBC5887B8}" dt="2023-02-07T04:01:02.579" v="39" actId="26606"/>
          <ac:spMkLst>
            <pc:docMk/>
            <pc:sldMk cId="3825760240" sldId="278"/>
            <ac:spMk id="16" creationId="{A2861A9C-C970-4FFE-B67C-222B6F573287}"/>
          </ac:spMkLst>
        </pc:spChg>
        <pc:picChg chg="add mod">
          <ac:chgData name="Jan Smith" userId="a10c7e06-00d6-4e12-9b21-d3fdc4be5b81" providerId="ADAL" clId="{12847F00-3D11-4198-A94E-66EBBC5887B8}" dt="2023-02-07T04:01:02.579" v="39" actId="26606"/>
          <ac:picMkLst>
            <pc:docMk/>
            <pc:sldMk cId="3825760240" sldId="278"/>
            <ac:picMk id="5" creationId="{56365B27-1651-EFBF-EE2C-79306F4C077C}"/>
          </ac:picMkLst>
        </pc:picChg>
        <pc:picChg chg="add">
          <ac:chgData name="Jan Smith" userId="a10c7e06-00d6-4e12-9b21-d3fdc4be5b81" providerId="ADAL" clId="{12847F00-3D11-4198-A94E-66EBBC5887B8}" dt="2023-02-07T04:01:02.579" v="39" actId="26606"/>
          <ac:picMkLst>
            <pc:docMk/>
            <pc:sldMk cId="3825760240" sldId="278"/>
            <ac:picMk id="10" creationId="{22790EC5-ACA7-4536-8066-B60199F3C6DF}"/>
          </ac:picMkLst>
        </pc:picChg>
        <pc:picChg chg="add">
          <ac:chgData name="Jan Smith" userId="a10c7e06-00d6-4e12-9b21-d3fdc4be5b81" providerId="ADAL" clId="{12847F00-3D11-4198-A94E-66EBBC5887B8}" dt="2023-02-07T04:01:02.579" v="39" actId="26606"/>
          <ac:picMkLst>
            <pc:docMk/>
            <pc:sldMk cId="3825760240" sldId="278"/>
            <ac:picMk id="12" creationId="{5F86BEAF-FD24-4827-AD37-6785EBC9C2A8}"/>
          </ac:picMkLst>
        </pc:picChg>
        <pc:picChg chg="add">
          <ac:chgData name="Jan Smith" userId="a10c7e06-00d6-4e12-9b21-d3fdc4be5b81" providerId="ADAL" clId="{12847F00-3D11-4198-A94E-66EBBC5887B8}" dt="2023-02-07T04:01:02.579" v="39" actId="26606"/>
          <ac:picMkLst>
            <pc:docMk/>
            <pc:sldMk cId="3825760240" sldId="278"/>
            <ac:picMk id="18" creationId="{D2FDF82E-EBD8-4EC5-AD10-CD9E70EE85CF}"/>
          </ac:picMkLst>
        </pc:picChg>
      </pc:sldChg>
      <pc:sldChg chg="addSp delSp modSp new mod setBg">
        <pc:chgData name="Jan Smith" userId="a10c7e06-00d6-4e12-9b21-d3fdc4be5b81" providerId="ADAL" clId="{12847F00-3D11-4198-A94E-66EBBC5887B8}" dt="2023-02-07T04:18:04.509" v="124" actId="27636"/>
        <pc:sldMkLst>
          <pc:docMk/>
          <pc:sldMk cId="511265473" sldId="279"/>
        </pc:sldMkLst>
        <pc:spChg chg="mod ord">
          <ac:chgData name="Jan Smith" userId="a10c7e06-00d6-4e12-9b21-d3fdc4be5b81" providerId="ADAL" clId="{12847F00-3D11-4198-A94E-66EBBC5887B8}" dt="2023-02-07T04:12:32.507" v="90" actId="26606"/>
          <ac:spMkLst>
            <pc:docMk/>
            <pc:sldMk cId="511265473" sldId="279"/>
            <ac:spMk id="2" creationId="{CEA6289D-1262-5A41-584F-78E8F3667897}"/>
          </ac:spMkLst>
        </pc:spChg>
        <pc:spChg chg="del">
          <ac:chgData name="Jan Smith" userId="a10c7e06-00d6-4e12-9b21-d3fdc4be5b81" providerId="ADAL" clId="{12847F00-3D11-4198-A94E-66EBBC5887B8}" dt="2023-02-07T04:12:21.194" v="89"/>
          <ac:spMkLst>
            <pc:docMk/>
            <pc:sldMk cId="511265473" sldId="279"/>
            <ac:spMk id="3" creationId="{79AAA628-A3C5-C47A-4F46-BB4B7FE392B1}"/>
          </ac:spMkLst>
        </pc:spChg>
        <pc:spChg chg="mod">
          <ac:chgData name="Jan Smith" userId="a10c7e06-00d6-4e12-9b21-d3fdc4be5b81" providerId="ADAL" clId="{12847F00-3D11-4198-A94E-66EBBC5887B8}" dt="2023-02-07T04:18:04.509" v="124" actId="27636"/>
          <ac:spMkLst>
            <pc:docMk/>
            <pc:sldMk cId="511265473" sldId="279"/>
            <ac:spMk id="4" creationId="{9733E9C1-3F42-52C5-E38B-B2371AE4E7F1}"/>
          </ac:spMkLst>
        </pc:spChg>
        <pc:spChg chg="add">
          <ac:chgData name="Jan Smith" userId="a10c7e06-00d6-4e12-9b21-d3fdc4be5b81" providerId="ADAL" clId="{12847F00-3D11-4198-A94E-66EBBC5887B8}" dt="2023-02-07T04:12:32.507" v="90" actId="26606"/>
          <ac:spMkLst>
            <pc:docMk/>
            <pc:sldMk cId="511265473" sldId="279"/>
            <ac:spMk id="14" creationId="{446F2B05-D14A-46C1-B94D-81BAFA34CA8C}"/>
          </ac:spMkLst>
        </pc:spChg>
        <pc:picChg chg="add mod">
          <ac:chgData name="Jan Smith" userId="a10c7e06-00d6-4e12-9b21-d3fdc4be5b81" providerId="ADAL" clId="{12847F00-3D11-4198-A94E-66EBBC5887B8}" dt="2023-02-07T04:12:32.507" v="90" actId="26606"/>
          <ac:picMkLst>
            <pc:docMk/>
            <pc:sldMk cId="511265473" sldId="279"/>
            <ac:picMk id="5" creationId="{6A75EABD-BD6A-0C85-93BA-CAA14B502580}"/>
          </ac:picMkLst>
        </pc:picChg>
        <pc:picChg chg="add del">
          <ac:chgData name="Jan Smith" userId="a10c7e06-00d6-4e12-9b21-d3fdc4be5b81" providerId="ADAL" clId="{12847F00-3D11-4198-A94E-66EBBC5887B8}" dt="2023-02-07T04:13:12.841" v="92" actId="478"/>
          <ac:picMkLst>
            <pc:docMk/>
            <pc:sldMk cId="511265473" sldId="279"/>
            <ac:picMk id="6" creationId="{F61579B4-93EB-353C-18AE-D490527F422B}"/>
          </ac:picMkLst>
        </pc:picChg>
        <pc:picChg chg="add del">
          <ac:chgData name="Jan Smith" userId="a10c7e06-00d6-4e12-9b21-d3fdc4be5b81" providerId="ADAL" clId="{12847F00-3D11-4198-A94E-66EBBC5887B8}" dt="2023-02-07T04:13:27.023" v="94" actId="478"/>
          <ac:picMkLst>
            <pc:docMk/>
            <pc:sldMk cId="511265473" sldId="279"/>
            <ac:picMk id="7" creationId="{FA504531-E592-C5FB-D7E5-A2B713A0C915}"/>
          </ac:picMkLst>
        </pc:picChg>
        <pc:picChg chg="add">
          <ac:chgData name="Jan Smith" userId="a10c7e06-00d6-4e12-9b21-d3fdc4be5b81" providerId="ADAL" clId="{12847F00-3D11-4198-A94E-66EBBC5887B8}" dt="2023-02-07T04:12:32.507" v="90" actId="26606"/>
          <ac:picMkLst>
            <pc:docMk/>
            <pc:sldMk cId="511265473" sldId="279"/>
            <ac:picMk id="10" creationId="{25496B42-CC46-4183-B481-887CD3E8C725}"/>
          </ac:picMkLst>
        </pc:picChg>
        <pc:picChg chg="add">
          <ac:chgData name="Jan Smith" userId="a10c7e06-00d6-4e12-9b21-d3fdc4be5b81" providerId="ADAL" clId="{12847F00-3D11-4198-A94E-66EBBC5887B8}" dt="2023-02-07T04:12:32.507" v="90" actId="26606"/>
          <ac:picMkLst>
            <pc:docMk/>
            <pc:sldMk cId="511265473" sldId="279"/>
            <ac:picMk id="12" creationId="{765E2D7E-B7BD-404F-9F71-D6620D37B909}"/>
          </ac:picMkLst>
        </pc:picChg>
        <pc:picChg chg="add">
          <ac:chgData name="Jan Smith" userId="a10c7e06-00d6-4e12-9b21-d3fdc4be5b81" providerId="ADAL" clId="{12847F00-3D11-4198-A94E-66EBBC5887B8}" dt="2023-02-07T04:12:32.507" v="90" actId="26606"/>
          <ac:picMkLst>
            <pc:docMk/>
            <pc:sldMk cId="511265473" sldId="279"/>
            <ac:picMk id="16" creationId="{DC21F734-A85A-4FEA-8CB8-6C72B8195C37}"/>
          </ac:picMkLst>
        </pc:picChg>
      </pc:sldChg>
      <pc:sldChg chg="addSp delSp modSp new mod">
        <pc:chgData name="Jan Smith" userId="a10c7e06-00d6-4e12-9b21-d3fdc4be5b81" providerId="ADAL" clId="{12847F00-3D11-4198-A94E-66EBBC5887B8}" dt="2023-02-07T04:27:54.965" v="166" actId="255"/>
        <pc:sldMkLst>
          <pc:docMk/>
          <pc:sldMk cId="4195397514" sldId="280"/>
        </pc:sldMkLst>
        <pc:spChg chg="del">
          <ac:chgData name="Jan Smith" userId="a10c7e06-00d6-4e12-9b21-d3fdc4be5b81" providerId="ADAL" clId="{12847F00-3D11-4198-A94E-66EBBC5887B8}" dt="2023-02-07T04:26:00.525" v="128"/>
          <ac:spMkLst>
            <pc:docMk/>
            <pc:sldMk cId="4195397514" sldId="280"/>
            <ac:spMk id="2" creationId="{AF30FD7D-C804-0AEE-3E85-538E46771A75}"/>
          </ac:spMkLst>
        </pc:spChg>
        <pc:spChg chg="del">
          <ac:chgData name="Jan Smith" userId="a10c7e06-00d6-4e12-9b21-d3fdc4be5b81" providerId="ADAL" clId="{12847F00-3D11-4198-A94E-66EBBC5887B8}" dt="2023-02-07T04:25:41.937" v="126"/>
          <ac:spMkLst>
            <pc:docMk/>
            <pc:sldMk cId="4195397514" sldId="280"/>
            <ac:spMk id="3" creationId="{614F2028-E26F-307C-7AB7-9E56F77FC98B}"/>
          </ac:spMkLst>
        </pc:spChg>
        <pc:spChg chg="del">
          <ac:chgData name="Jan Smith" userId="a10c7e06-00d6-4e12-9b21-d3fdc4be5b81" providerId="ADAL" clId="{12847F00-3D11-4198-A94E-66EBBC5887B8}" dt="2023-02-07T04:26:00.525" v="128"/>
          <ac:spMkLst>
            <pc:docMk/>
            <pc:sldMk cId="4195397514" sldId="280"/>
            <ac:spMk id="4" creationId="{F8DB6AA9-12B4-ED09-CF1A-F3093414C514}"/>
          </ac:spMkLst>
        </pc:spChg>
        <pc:spChg chg="add del mod">
          <ac:chgData name="Jan Smith" userId="a10c7e06-00d6-4e12-9b21-d3fdc4be5b81" providerId="ADAL" clId="{12847F00-3D11-4198-A94E-66EBBC5887B8}" dt="2023-02-07T04:26:00.525" v="128"/>
          <ac:spMkLst>
            <pc:docMk/>
            <pc:sldMk cId="4195397514" sldId="280"/>
            <ac:spMk id="6" creationId="{DE2AA58E-5334-82D2-D6BF-BDB5E12D5BBF}"/>
          </ac:spMkLst>
        </pc:spChg>
        <pc:spChg chg="add mod">
          <ac:chgData name="Jan Smith" userId="a10c7e06-00d6-4e12-9b21-d3fdc4be5b81" providerId="ADAL" clId="{12847F00-3D11-4198-A94E-66EBBC5887B8}" dt="2023-02-07T04:27:29.818" v="146" actId="20577"/>
          <ac:spMkLst>
            <pc:docMk/>
            <pc:sldMk cId="4195397514" sldId="280"/>
            <ac:spMk id="7" creationId="{D243C216-BC8B-1F71-745A-57DB940C7032}"/>
          </ac:spMkLst>
        </pc:spChg>
        <pc:spChg chg="add mod">
          <ac:chgData name="Jan Smith" userId="a10c7e06-00d6-4e12-9b21-d3fdc4be5b81" providerId="ADAL" clId="{12847F00-3D11-4198-A94E-66EBBC5887B8}" dt="2023-02-07T04:27:54.965" v="166" actId="255"/>
          <ac:spMkLst>
            <pc:docMk/>
            <pc:sldMk cId="4195397514" sldId="280"/>
            <ac:spMk id="8" creationId="{68DCFC22-ADA4-115B-5223-9C32240499F8}"/>
          </ac:spMkLst>
        </pc:spChg>
        <pc:picChg chg="add mod">
          <ac:chgData name="Jan Smith" userId="a10c7e06-00d6-4e12-9b21-d3fdc4be5b81" providerId="ADAL" clId="{12847F00-3D11-4198-A94E-66EBBC5887B8}" dt="2023-02-07T04:26:48.237" v="131"/>
          <ac:picMkLst>
            <pc:docMk/>
            <pc:sldMk cId="4195397514" sldId="280"/>
            <ac:picMk id="5" creationId="{8EB53307-D1A1-F784-5636-BD17B6D89A43}"/>
          </ac:picMkLst>
        </pc:picChg>
      </pc:sldChg>
      <pc:sldChg chg="addSp delSp modSp new mod setBg modClrScheme chgLayout">
        <pc:chgData name="Jan Smith" userId="a10c7e06-00d6-4e12-9b21-d3fdc4be5b81" providerId="ADAL" clId="{12847F00-3D11-4198-A94E-66EBBC5887B8}" dt="2023-02-07T04:39:26.018" v="199" actId="26606"/>
        <pc:sldMkLst>
          <pc:docMk/>
          <pc:sldMk cId="1195109384" sldId="281"/>
        </pc:sldMkLst>
        <pc:spChg chg="del mod ord">
          <ac:chgData name="Jan Smith" userId="a10c7e06-00d6-4e12-9b21-d3fdc4be5b81" providerId="ADAL" clId="{12847F00-3D11-4198-A94E-66EBBC5887B8}" dt="2023-02-07T04:31:55.120" v="168" actId="700"/>
          <ac:spMkLst>
            <pc:docMk/>
            <pc:sldMk cId="1195109384" sldId="281"/>
            <ac:spMk id="2" creationId="{0071707F-2A0C-7993-AFD0-DBCDB4D44ABE}"/>
          </ac:spMkLst>
        </pc:spChg>
        <pc:spChg chg="del mod ord">
          <ac:chgData name="Jan Smith" userId="a10c7e06-00d6-4e12-9b21-d3fdc4be5b81" providerId="ADAL" clId="{12847F00-3D11-4198-A94E-66EBBC5887B8}" dt="2023-02-07T04:31:55.120" v="168" actId="700"/>
          <ac:spMkLst>
            <pc:docMk/>
            <pc:sldMk cId="1195109384" sldId="281"/>
            <ac:spMk id="3" creationId="{6C39BBE5-19BE-8EAC-7EBB-3707EBEA0237}"/>
          </ac:spMkLst>
        </pc:spChg>
        <pc:spChg chg="del">
          <ac:chgData name="Jan Smith" userId="a10c7e06-00d6-4e12-9b21-d3fdc4be5b81" providerId="ADAL" clId="{12847F00-3D11-4198-A94E-66EBBC5887B8}" dt="2023-02-07T04:31:55.120" v="168" actId="700"/>
          <ac:spMkLst>
            <pc:docMk/>
            <pc:sldMk cId="1195109384" sldId="281"/>
            <ac:spMk id="4" creationId="{8791A1B5-BC88-E511-2C47-BC7F1AD3AC07}"/>
          </ac:spMkLst>
        </pc:spChg>
        <pc:spChg chg="add mod ord">
          <ac:chgData name="Jan Smith" userId="a10c7e06-00d6-4e12-9b21-d3fdc4be5b81" providerId="ADAL" clId="{12847F00-3D11-4198-A94E-66EBBC5887B8}" dt="2023-02-07T04:39:26.018" v="199" actId="26606"/>
          <ac:spMkLst>
            <pc:docMk/>
            <pc:sldMk cId="1195109384" sldId="281"/>
            <ac:spMk id="5" creationId="{A464DCA3-E36D-0A77-FEBA-2596E41DAB9F}"/>
          </ac:spMkLst>
        </pc:spChg>
        <pc:spChg chg="add mod ord">
          <ac:chgData name="Jan Smith" userId="a10c7e06-00d6-4e12-9b21-d3fdc4be5b81" providerId="ADAL" clId="{12847F00-3D11-4198-A94E-66EBBC5887B8}" dt="2023-02-07T04:39:26.018" v="199" actId="26606"/>
          <ac:spMkLst>
            <pc:docMk/>
            <pc:sldMk cId="1195109384" sldId="281"/>
            <ac:spMk id="6" creationId="{A7DB51D0-FED8-B096-FF5B-1AD97CBAA24A}"/>
          </ac:spMkLst>
        </pc:spChg>
        <pc:spChg chg="add">
          <ac:chgData name="Jan Smith" userId="a10c7e06-00d6-4e12-9b21-d3fdc4be5b81" providerId="ADAL" clId="{12847F00-3D11-4198-A94E-66EBBC5887B8}" dt="2023-02-07T04:39:26.018" v="199" actId="26606"/>
          <ac:spMkLst>
            <pc:docMk/>
            <pc:sldMk cId="1195109384" sldId="281"/>
            <ac:spMk id="11" creationId="{4D4DD4CF-9732-4771-98FE-77886DC915F2}"/>
          </ac:spMkLst>
        </pc:spChg>
        <pc:spChg chg="add">
          <ac:chgData name="Jan Smith" userId="a10c7e06-00d6-4e12-9b21-d3fdc4be5b81" providerId="ADAL" clId="{12847F00-3D11-4198-A94E-66EBBC5887B8}" dt="2023-02-07T04:39:26.018" v="199" actId="26606"/>
          <ac:spMkLst>
            <pc:docMk/>
            <pc:sldMk cId="1195109384" sldId="281"/>
            <ac:spMk id="15" creationId="{A2861A9C-C970-4FFE-B67C-222B6F573287}"/>
          </ac:spMkLst>
        </pc:spChg>
        <pc:picChg chg="add mod">
          <ac:chgData name="Jan Smith" userId="a10c7e06-00d6-4e12-9b21-d3fdc4be5b81" providerId="ADAL" clId="{12847F00-3D11-4198-A94E-66EBBC5887B8}" dt="2023-02-07T04:39:26.018" v="199" actId="26606"/>
          <ac:picMkLst>
            <pc:docMk/>
            <pc:sldMk cId="1195109384" sldId="281"/>
            <ac:picMk id="2" creationId="{DC567793-6EA4-FBFB-999C-B4BDCAEDED62}"/>
          </ac:picMkLst>
        </pc:picChg>
        <pc:picChg chg="add">
          <ac:chgData name="Jan Smith" userId="a10c7e06-00d6-4e12-9b21-d3fdc4be5b81" providerId="ADAL" clId="{12847F00-3D11-4198-A94E-66EBBC5887B8}" dt="2023-02-07T04:39:26.018" v="199" actId="26606"/>
          <ac:picMkLst>
            <pc:docMk/>
            <pc:sldMk cId="1195109384" sldId="281"/>
            <ac:picMk id="13" creationId="{0917E639-5738-4605-929E-1222198314AD}"/>
          </ac:picMkLst>
        </pc:picChg>
        <pc:picChg chg="add">
          <ac:chgData name="Jan Smith" userId="a10c7e06-00d6-4e12-9b21-d3fdc4be5b81" providerId="ADAL" clId="{12847F00-3D11-4198-A94E-66EBBC5887B8}" dt="2023-02-07T04:39:26.018" v="199" actId="26606"/>
          <ac:picMkLst>
            <pc:docMk/>
            <pc:sldMk cId="1195109384" sldId="281"/>
            <ac:picMk id="17" creationId="{D2FDF82E-EBD8-4EC5-AD10-CD9E70EE85CF}"/>
          </ac:picMkLst>
        </pc:picChg>
      </pc:sldChg>
      <pc:sldChg chg="addSp delSp modSp new mod">
        <pc:chgData name="Jan Smith" userId="a10c7e06-00d6-4e12-9b21-d3fdc4be5b81" providerId="ADAL" clId="{12847F00-3D11-4198-A94E-66EBBC5887B8}" dt="2023-02-16T05:48:05.471" v="205"/>
        <pc:sldMkLst>
          <pc:docMk/>
          <pc:sldMk cId="2236720837" sldId="283"/>
        </pc:sldMkLst>
        <pc:spChg chg="add del mod">
          <ac:chgData name="Jan Smith" userId="a10c7e06-00d6-4e12-9b21-d3fdc4be5b81" providerId="ADAL" clId="{12847F00-3D11-4198-A94E-66EBBC5887B8}" dt="2023-02-16T05:48:00.271" v="204" actId="478"/>
          <ac:spMkLst>
            <pc:docMk/>
            <pc:sldMk cId="2236720837" sldId="283"/>
            <ac:spMk id="3" creationId="{451C70FE-19AD-EB98-9EC4-5E42FE29D4F3}"/>
          </ac:spMkLst>
        </pc:spChg>
        <pc:picChg chg="add">
          <ac:chgData name="Jan Smith" userId="a10c7e06-00d6-4e12-9b21-d3fdc4be5b81" providerId="ADAL" clId="{12847F00-3D11-4198-A94E-66EBBC5887B8}" dt="2023-02-16T05:48:05.471" v="205"/>
          <ac:picMkLst>
            <pc:docMk/>
            <pc:sldMk cId="2236720837" sldId="283"/>
            <ac:picMk id="4" creationId="{4D3F2BB1-000C-F295-540A-76816BD915B2}"/>
          </ac:picMkLst>
        </pc:picChg>
      </pc:sldChg>
      <pc:sldChg chg="addSp delSp modSp new del mod modAnim">
        <pc:chgData name="Jan Smith" userId="a10c7e06-00d6-4e12-9b21-d3fdc4be5b81" providerId="ADAL" clId="{12847F00-3D11-4198-A94E-66EBBC5887B8}" dt="2023-02-16T17:44:09.051" v="213" actId="47"/>
        <pc:sldMkLst>
          <pc:docMk/>
          <pc:sldMk cId="33728915" sldId="284"/>
        </pc:sldMkLst>
        <pc:spChg chg="del">
          <ac:chgData name="Jan Smith" userId="a10c7e06-00d6-4e12-9b21-d3fdc4be5b81" providerId="ADAL" clId="{12847F00-3D11-4198-A94E-66EBBC5887B8}" dt="2023-02-16T05:50:22.163" v="207"/>
          <ac:spMkLst>
            <pc:docMk/>
            <pc:sldMk cId="33728915" sldId="284"/>
            <ac:spMk id="3" creationId="{55CD0870-4FDF-67F8-8BB1-4FB43FFCAD50}"/>
          </ac:spMkLst>
        </pc:spChg>
        <pc:picChg chg="add mod">
          <ac:chgData name="Jan Smith" userId="a10c7e06-00d6-4e12-9b21-d3fdc4be5b81" providerId="ADAL" clId="{12847F00-3D11-4198-A94E-66EBBC5887B8}" dt="2023-02-16T06:07:21.623" v="212" actId="14100"/>
          <ac:picMkLst>
            <pc:docMk/>
            <pc:sldMk cId="33728915" sldId="284"/>
            <ac:picMk id="4" creationId="{1CAD131D-374E-7BCB-1915-F03D9A91D3E0}"/>
          </ac:picMkLst>
        </pc:picChg>
      </pc:sldChg>
    </pc:docChg>
  </pc:docChgLst>
  <pc:docChgLst>
    <pc:chgData name="Guest User" userId="S::urn:spo:anon#de6cf0d71abc744451e3a80b21b47c1977bcd56ab78bb6b6ec864b08eca95259::" providerId="AD" clId="Web-{E26F38C1-FF11-4A13-9090-F1FAA4F19591}"/>
    <pc:docChg chg="addSld delSld modSld">
      <pc:chgData name="Guest User" userId="S::urn:spo:anon#de6cf0d71abc744451e3a80b21b47c1977bcd56ab78bb6b6ec864b08eca95259::" providerId="AD" clId="Web-{E26F38C1-FF11-4A13-9090-F1FAA4F19591}" dt="2023-01-31T04:52:46.333" v="547"/>
      <pc:docMkLst>
        <pc:docMk/>
      </pc:docMkLst>
      <pc:sldChg chg="addSp modSp new del mod setBg">
        <pc:chgData name="Guest User" userId="S::urn:spo:anon#de6cf0d71abc744451e3a80b21b47c1977bcd56ab78bb6b6ec864b08eca95259::" providerId="AD" clId="Web-{E26F38C1-FF11-4A13-9090-F1FAA4F19591}" dt="2023-01-31T03:40:23.285" v="184"/>
        <pc:sldMkLst>
          <pc:docMk/>
          <pc:sldMk cId="3655471099" sldId="261"/>
        </pc:sldMkLst>
        <pc:spChg chg="add">
          <ac:chgData name="Guest User" userId="S::urn:spo:anon#de6cf0d71abc744451e3a80b21b47c1977bcd56ab78bb6b6ec864b08eca95259::" providerId="AD" clId="Web-{E26F38C1-FF11-4A13-9090-F1FAA4F19591}" dt="2023-01-30T23:56:27.572" v="5"/>
          <ac:spMkLst>
            <pc:docMk/>
            <pc:sldMk cId="3655471099" sldId="261"/>
            <ac:spMk id="3" creationId="{ECE66125-390C-BB41-0F8B-2B2D4E5E0CF1}"/>
          </ac:spMkLst>
        </pc:spChg>
        <pc:spChg chg="add mod">
          <ac:chgData name="Guest User" userId="S::urn:spo:anon#de6cf0d71abc744451e3a80b21b47c1977bcd56ab78bb6b6ec864b08eca95259::" providerId="AD" clId="Web-{E26F38C1-FF11-4A13-9090-F1FAA4F19591}" dt="2023-01-30T23:59:29.247" v="41" actId="20577"/>
          <ac:spMkLst>
            <pc:docMk/>
            <pc:sldMk cId="3655471099" sldId="261"/>
            <ac:spMk id="6" creationId="{F0B168CC-FC6B-C4D3-9CD5-83D0A505A3CC}"/>
          </ac:spMkLst>
        </pc:spChg>
        <pc:spChg chg="add">
          <ac:chgData name="Guest User" userId="S::urn:spo:anon#de6cf0d71abc744451e3a80b21b47c1977bcd56ab78bb6b6ec864b08eca95259::" providerId="AD" clId="Web-{E26F38C1-FF11-4A13-9090-F1FAA4F19591}" dt="2023-01-30T23:54:52.086" v="2"/>
          <ac:spMkLst>
            <pc:docMk/>
            <pc:sldMk cId="3655471099" sldId="261"/>
            <ac:spMk id="7" creationId="{57E607C4-A0A1-44FA-981D-EA3B81396361}"/>
          </ac:spMkLst>
        </pc:spChg>
        <pc:graphicFrameChg chg="add mod modGraphic">
          <ac:chgData name="Guest User" userId="S::urn:spo:anon#de6cf0d71abc744451e3a80b21b47c1977bcd56ab78bb6b6ec864b08eca95259::" providerId="AD" clId="Web-{E26F38C1-FF11-4A13-9090-F1FAA4F19591}" dt="2023-01-31T00:01:02.967" v="55"/>
          <ac:graphicFrameMkLst>
            <pc:docMk/>
            <pc:sldMk cId="3655471099" sldId="261"/>
            <ac:graphicFrameMk id="5" creationId="{37FF50CE-EEEB-6762-CB9D-A3B6B86E58D2}"/>
          </ac:graphicFrameMkLst>
        </pc:graphicFrameChg>
        <pc:picChg chg="add mod">
          <ac:chgData name="Guest User" userId="S::urn:spo:anon#de6cf0d71abc744451e3a80b21b47c1977bcd56ab78bb6b6ec864b08eca95259::" providerId="AD" clId="Web-{E26F38C1-FF11-4A13-9090-F1FAA4F19591}" dt="2023-01-30T23:55:05.133" v="4" actId="1076"/>
          <ac:picMkLst>
            <pc:docMk/>
            <pc:sldMk cId="3655471099" sldId="261"/>
            <ac:picMk id="2" creationId="{3D799155-D54E-00F6-A57C-15C78629C7E6}"/>
          </ac:picMkLst>
        </pc:picChg>
        <pc:picChg chg="add">
          <ac:chgData name="Guest User" userId="S::urn:spo:anon#de6cf0d71abc744451e3a80b21b47c1977bcd56ab78bb6b6ec864b08eca95259::" providerId="AD" clId="Web-{E26F38C1-FF11-4A13-9090-F1FAA4F19591}" dt="2023-01-30T23:54:52.086" v="2"/>
          <ac:picMkLst>
            <pc:docMk/>
            <pc:sldMk cId="3655471099" sldId="261"/>
            <ac:picMk id="9" creationId="{08D97526-B9D9-4257-B6A9-9D7988974929}"/>
          </ac:picMkLst>
        </pc:picChg>
      </pc:sldChg>
      <pc:sldChg chg="addSp delSp modSp new mod setBg">
        <pc:chgData name="Guest User" userId="S::urn:spo:anon#de6cf0d71abc744451e3a80b21b47c1977bcd56ab78bb6b6ec864b08eca95259::" providerId="AD" clId="Web-{E26F38C1-FF11-4A13-9090-F1FAA4F19591}" dt="2023-01-31T03:24:33.376" v="92" actId="1076"/>
        <pc:sldMkLst>
          <pc:docMk/>
          <pc:sldMk cId="2222235981" sldId="262"/>
        </pc:sldMkLst>
        <pc:spChg chg="mod ord">
          <ac:chgData name="Guest User" userId="S::urn:spo:anon#de6cf0d71abc744451e3a80b21b47c1977bcd56ab78bb6b6ec864b08eca95259::" providerId="AD" clId="Web-{E26F38C1-FF11-4A13-9090-F1FAA4F19591}" dt="2023-01-31T03:24:33.376" v="92" actId="1076"/>
          <ac:spMkLst>
            <pc:docMk/>
            <pc:sldMk cId="2222235981" sldId="262"/>
            <ac:spMk id="2" creationId="{82183051-0F4D-A47A-C0A4-D30D75780FC4}"/>
          </ac:spMkLst>
        </pc:spChg>
        <pc:spChg chg="del">
          <ac:chgData name="Guest User" userId="S::urn:spo:anon#de6cf0d71abc744451e3a80b21b47c1977bcd56ab78bb6b6ec864b08eca95259::" providerId="AD" clId="Web-{E26F38C1-FF11-4A13-9090-F1FAA4F19591}" dt="2023-01-31T03:19:54.053" v="57"/>
          <ac:spMkLst>
            <pc:docMk/>
            <pc:sldMk cId="2222235981" sldId="262"/>
            <ac:spMk id="3" creationId="{D3F146F4-2877-2CA2-1DD3-1623109ED22A}"/>
          </ac:spMkLst>
        </pc:spChg>
        <pc:spChg chg="del mod">
          <ac:chgData name="Guest User" userId="S::urn:spo:anon#de6cf0d71abc744451e3a80b21b47c1977bcd56ab78bb6b6ec864b08eca95259::" providerId="AD" clId="Web-{E26F38C1-FF11-4A13-9090-F1FAA4F19591}" dt="2023-01-31T03:21:54.511" v="68"/>
          <ac:spMkLst>
            <pc:docMk/>
            <pc:sldMk cId="2222235981" sldId="262"/>
            <ac:spMk id="4" creationId="{C3AAF1C7-6C9D-3266-BA39-314EB66D50D3}"/>
          </ac:spMkLst>
        </pc:spChg>
        <pc:spChg chg="add mod">
          <ac:chgData name="Guest User" userId="S::urn:spo:anon#de6cf0d71abc744451e3a80b21b47c1977bcd56ab78bb6b6ec864b08eca95259::" providerId="AD" clId="Web-{E26F38C1-FF11-4A13-9090-F1FAA4F19591}" dt="2023-01-31T03:24:14.078" v="90" actId="20577"/>
          <ac:spMkLst>
            <pc:docMk/>
            <pc:sldMk cId="2222235981" sldId="262"/>
            <ac:spMk id="7" creationId="{9BDCA2A6-0A0F-ABDB-1490-55A17E614DB4}"/>
          </ac:spMkLst>
        </pc:spChg>
        <pc:spChg chg="add mod">
          <ac:chgData name="Guest User" userId="S::urn:spo:anon#de6cf0d71abc744451e3a80b21b47c1977bcd56ab78bb6b6ec864b08eca95259::" providerId="AD" clId="Web-{E26F38C1-FF11-4A13-9090-F1FAA4F19591}" dt="2023-01-31T03:24:03.422" v="88" actId="20577"/>
          <ac:spMkLst>
            <pc:docMk/>
            <pc:sldMk cId="2222235981" sldId="262"/>
            <ac:spMk id="8" creationId="{73FE08E4-8EB2-1F6E-8E90-329FF6315A8A}"/>
          </ac:spMkLst>
        </pc:spChg>
        <pc:spChg chg="add">
          <ac:chgData name="Guest User" userId="S::urn:spo:anon#de6cf0d71abc744451e3a80b21b47c1977bcd56ab78bb6b6ec864b08eca95259::" providerId="AD" clId="Web-{E26F38C1-FF11-4A13-9090-F1FAA4F19591}" dt="2023-01-31T03:20:00.069" v="58"/>
          <ac:spMkLst>
            <pc:docMk/>
            <pc:sldMk cId="2222235981" sldId="262"/>
            <ac:spMk id="14" creationId="{6D58954F-C5AC-4BE0-811D-8DFE18E3506B}"/>
          </ac:spMkLst>
        </pc:spChg>
        <pc:spChg chg="add">
          <ac:chgData name="Guest User" userId="S::urn:spo:anon#de6cf0d71abc744451e3a80b21b47c1977bcd56ab78bb6b6ec864b08eca95259::" providerId="AD" clId="Web-{E26F38C1-FF11-4A13-9090-F1FAA4F19591}" dt="2023-01-31T03:20:00.069" v="58"/>
          <ac:spMkLst>
            <pc:docMk/>
            <pc:sldMk cId="2222235981" sldId="262"/>
            <ac:spMk id="16" creationId="{C359E835-CE77-4DCC-8EC3-1924094D3B5B}"/>
          </ac:spMkLst>
        </pc:spChg>
        <pc:picChg chg="add mod ord modCrop">
          <ac:chgData name="Guest User" userId="S::urn:spo:anon#de6cf0d71abc744451e3a80b21b47c1977bcd56ab78bb6b6ec864b08eca95259::" providerId="AD" clId="Web-{E26F38C1-FF11-4A13-9090-F1FAA4F19591}" dt="2023-01-31T03:22:22.512" v="74" actId="14100"/>
          <ac:picMkLst>
            <pc:docMk/>
            <pc:sldMk cId="2222235981" sldId="262"/>
            <ac:picMk id="5" creationId="{B98415E4-880D-9F7E-79D9-33663BD8269C}"/>
          </ac:picMkLst>
        </pc:picChg>
        <pc:picChg chg="add mod">
          <ac:chgData name="Guest User" userId="S::urn:spo:anon#de6cf0d71abc744451e3a80b21b47c1977bcd56ab78bb6b6ec864b08eca95259::" providerId="AD" clId="Web-{E26F38C1-FF11-4A13-9090-F1FAA4F19591}" dt="2023-01-31T03:24:24.891" v="91" actId="14100"/>
          <ac:picMkLst>
            <pc:docMk/>
            <pc:sldMk cId="2222235981" sldId="262"/>
            <ac:picMk id="6" creationId="{C54F8DE5-655E-039A-C0CC-4979F1B6236F}"/>
          </ac:picMkLst>
        </pc:picChg>
        <pc:picChg chg="add">
          <ac:chgData name="Guest User" userId="S::urn:spo:anon#de6cf0d71abc744451e3a80b21b47c1977bcd56ab78bb6b6ec864b08eca95259::" providerId="AD" clId="Web-{E26F38C1-FF11-4A13-9090-F1FAA4F19591}" dt="2023-01-31T03:20:00.069" v="58"/>
          <ac:picMkLst>
            <pc:docMk/>
            <pc:sldMk cId="2222235981" sldId="262"/>
            <ac:picMk id="10" creationId="{22790EC5-ACA7-4536-8066-B60199F3C6DF}"/>
          </ac:picMkLst>
        </pc:picChg>
        <pc:picChg chg="add">
          <ac:chgData name="Guest User" userId="S::urn:spo:anon#de6cf0d71abc744451e3a80b21b47c1977bcd56ab78bb6b6ec864b08eca95259::" providerId="AD" clId="Web-{E26F38C1-FF11-4A13-9090-F1FAA4F19591}" dt="2023-01-31T03:20:00.069" v="58"/>
          <ac:picMkLst>
            <pc:docMk/>
            <pc:sldMk cId="2222235981" sldId="262"/>
            <ac:picMk id="12" creationId="{5F86BEAF-FD24-4827-AD37-6785EBC9C2A8}"/>
          </ac:picMkLst>
        </pc:picChg>
        <pc:picChg chg="add">
          <ac:chgData name="Guest User" userId="S::urn:spo:anon#de6cf0d71abc744451e3a80b21b47c1977bcd56ab78bb6b6ec864b08eca95259::" providerId="AD" clId="Web-{E26F38C1-FF11-4A13-9090-F1FAA4F19591}" dt="2023-01-31T03:20:00.069" v="58"/>
          <ac:picMkLst>
            <pc:docMk/>
            <pc:sldMk cId="2222235981" sldId="262"/>
            <ac:picMk id="18" creationId="{B03B59B5-123A-4DC5-87BD-6D3E22FA6504}"/>
          </ac:picMkLst>
        </pc:picChg>
      </pc:sldChg>
      <pc:sldChg chg="addSp delSp modSp new mod setBg">
        <pc:chgData name="Guest User" userId="S::urn:spo:anon#de6cf0d71abc744451e3a80b21b47c1977bcd56ab78bb6b6ec864b08eca95259::" providerId="AD" clId="Web-{E26F38C1-FF11-4A13-9090-F1FAA4F19591}" dt="2023-01-31T03:37:03.216" v="167" actId="20577"/>
        <pc:sldMkLst>
          <pc:docMk/>
          <pc:sldMk cId="1162967346" sldId="263"/>
        </pc:sldMkLst>
        <pc:spChg chg="mod ord">
          <ac:chgData name="Guest User" userId="S::urn:spo:anon#de6cf0d71abc744451e3a80b21b47c1977bcd56ab78bb6b6ec864b08eca95259::" providerId="AD" clId="Web-{E26F38C1-FF11-4A13-9090-F1FAA4F19591}" dt="2023-01-31T03:36:37.887" v="164" actId="1076"/>
          <ac:spMkLst>
            <pc:docMk/>
            <pc:sldMk cId="1162967346" sldId="263"/>
            <ac:spMk id="2" creationId="{F052EE26-A5AC-CCCF-84AE-28C6D8C17AFF}"/>
          </ac:spMkLst>
        </pc:spChg>
        <pc:spChg chg="del">
          <ac:chgData name="Guest User" userId="S::urn:spo:anon#de6cf0d71abc744451e3a80b21b47c1977bcd56ab78bb6b6ec864b08eca95259::" providerId="AD" clId="Web-{E26F38C1-FF11-4A13-9090-F1FAA4F19591}" dt="2023-01-31T03:25:08.534" v="94"/>
          <ac:spMkLst>
            <pc:docMk/>
            <pc:sldMk cId="1162967346" sldId="263"/>
            <ac:spMk id="3" creationId="{45A09784-72AF-3D86-BA3C-EBC4908844F9}"/>
          </ac:spMkLst>
        </pc:spChg>
        <pc:spChg chg="del mod">
          <ac:chgData name="Guest User" userId="S::urn:spo:anon#de6cf0d71abc744451e3a80b21b47c1977bcd56ab78bb6b6ec864b08eca95259::" providerId="AD" clId="Web-{E26F38C1-FF11-4A13-9090-F1FAA4F19591}" dt="2023-01-31T03:27:48.227" v="113"/>
          <ac:spMkLst>
            <pc:docMk/>
            <pc:sldMk cId="1162967346" sldId="263"/>
            <ac:spMk id="4" creationId="{23D81A9F-65BC-0022-134C-C9C9FEFD52F7}"/>
          </ac:spMkLst>
        </pc:spChg>
        <pc:spChg chg="add del mod">
          <ac:chgData name="Guest User" userId="S::urn:spo:anon#de6cf0d71abc744451e3a80b21b47c1977bcd56ab78bb6b6ec864b08eca95259::" providerId="AD" clId="Web-{E26F38C1-FF11-4A13-9090-F1FAA4F19591}" dt="2023-01-31T03:26:48.006" v="97"/>
          <ac:spMkLst>
            <pc:docMk/>
            <pc:sldMk cId="1162967346" sldId="263"/>
            <ac:spMk id="7" creationId="{7A4E1263-93F0-A093-1202-9C2FD5DC3958}"/>
          </ac:spMkLst>
        </pc:spChg>
        <pc:spChg chg="add mod">
          <ac:chgData name="Guest User" userId="S::urn:spo:anon#de6cf0d71abc744451e3a80b21b47c1977bcd56ab78bb6b6ec864b08eca95259::" providerId="AD" clId="Web-{E26F38C1-FF11-4A13-9090-F1FAA4F19591}" dt="2023-01-31T03:37:03.216" v="167" actId="20577"/>
          <ac:spMkLst>
            <pc:docMk/>
            <pc:sldMk cId="1162967346" sldId="263"/>
            <ac:spMk id="11" creationId="{2B55810C-6B87-A830-857A-0A88BC23BA1F}"/>
          </ac:spMkLst>
        </pc:spChg>
        <pc:spChg chg="add del">
          <ac:chgData name="Guest User" userId="S::urn:spo:anon#de6cf0d71abc744451e3a80b21b47c1977bcd56ab78bb6b6ec864b08eca95259::" providerId="AD" clId="Web-{E26F38C1-FF11-4A13-9090-F1FAA4F19591}" dt="2023-01-31T03:26:51.772" v="98"/>
          <ac:spMkLst>
            <pc:docMk/>
            <pc:sldMk cId="1162967346" sldId="263"/>
            <ac:spMk id="14" creationId="{DC3B8C6B-63CA-4384-8059-2036BE520277}"/>
          </ac:spMkLst>
        </pc:spChg>
        <pc:spChg chg="add del">
          <ac:chgData name="Guest User" userId="S::urn:spo:anon#de6cf0d71abc744451e3a80b21b47c1977bcd56ab78bb6b6ec864b08eca95259::" providerId="AD" clId="Web-{E26F38C1-FF11-4A13-9090-F1FAA4F19591}" dt="2023-01-31T03:26:51.772" v="98"/>
          <ac:spMkLst>
            <pc:docMk/>
            <pc:sldMk cId="1162967346" sldId="263"/>
            <ac:spMk id="16" creationId="{C71B03AA-C0EB-4104-84F8-E1AB8BFBEF60}"/>
          </ac:spMkLst>
        </pc:spChg>
        <pc:spChg chg="add">
          <ac:chgData name="Guest User" userId="S::urn:spo:anon#de6cf0d71abc744451e3a80b21b47c1977bcd56ab78bb6b6ec864b08eca95259::" providerId="AD" clId="Web-{E26F38C1-FF11-4A13-9090-F1FAA4F19591}" dt="2023-01-31T03:26:51.772" v="98"/>
          <ac:spMkLst>
            <pc:docMk/>
            <pc:sldMk cId="1162967346" sldId="263"/>
            <ac:spMk id="27" creationId="{DC3B8C6B-63CA-4384-8059-2036BE520277}"/>
          </ac:spMkLst>
        </pc:spChg>
        <pc:spChg chg="add">
          <ac:chgData name="Guest User" userId="S::urn:spo:anon#de6cf0d71abc744451e3a80b21b47c1977bcd56ab78bb6b6ec864b08eca95259::" providerId="AD" clId="Web-{E26F38C1-FF11-4A13-9090-F1FAA4F19591}" dt="2023-01-31T03:26:51.772" v="98"/>
          <ac:spMkLst>
            <pc:docMk/>
            <pc:sldMk cId="1162967346" sldId="263"/>
            <ac:spMk id="29" creationId="{C71B03AA-C0EB-4104-84F8-E1AB8BFBEF60}"/>
          </ac:spMkLst>
        </pc:spChg>
        <pc:picChg chg="add del mod ord modCrop">
          <ac:chgData name="Guest User" userId="S::urn:spo:anon#de6cf0d71abc744451e3a80b21b47c1977bcd56ab78bb6b6ec864b08eca95259::" providerId="AD" clId="Web-{E26F38C1-FF11-4A13-9090-F1FAA4F19591}" dt="2023-01-31T03:26:23.130" v="96"/>
          <ac:picMkLst>
            <pc:docMk/>
            <pc:sldMk cId="1162967346" sldId="263"/>
            <ac:picMk id="5" creationId="{0D5E43B6-D2A7-8EF4-D942-603E6BB9368E}"/>
          </ac:picMkLst>
        </pc:picChg>
        <pc:picChg chg="add mod ord modCrop">
          <ac:chgData name="Guest User" userId="S::urn:spo:anon#de6cf0d71abc744451e3a80b21b47c1977bcd56ab78bb6b6ec864b08eca95259::" providerId="AD" clId="Web-{E26F38C1-FF11-4A13-9090-F1FAA4F19591}" dt="2023-01-31T03:36:34.027" v="163" actId="1076"/>
          <ac:picMkLst>
            <pc:docMk/>
            <pc:sldMk cId="1162967346" sldId="263"/>
            <ac:picMk id="8" creationId="{241DE36F-5A47-8B1E-6F33-AD3426EE429A}"/>
          </ac:picMkLst>
        </pc:picChg>
        <pc:picChg chg="add mod">
          <ac:chgData name="Guest User" userId="S::urn:spo:anon#de6cf0d71abc744451e3a80b21b47c1977bcd56ab78bb6b6ec864b08eca95259::" providerId="AD" clId="Web-{E26F38C1-FF11-4A13-9090-F1FAA4F19591}" dt="2023-01-31T03:36:42.949" v="165" actId="14100"/>
          <ac:picMkLst>
            <pc:docMk/>
            <pc:sldMk cId="1162967346" sldId="263"/>
            <ac:picMk id="9" creationId="{B26E3692-0F0E-91A1-3A1C-F66AD1FC9B49}"/>
          </ac:picMkLst>
        </pc:picChg>
        <pc:picChg chg="add del">
          <ac:chgData name="Guest User" userId="S::urn:spo:anon#de6cf0d71abc744451e3a80b21b47c1977bcd56ab78bb6b6ec864b08eca95259::" providerId="AD" clId="Web-{E26F38C1-FF11-4A13-9090-F1FAA4F19591}" dt="2023-01-31T03:26:51.772" v="98"/>
          <ac:picMkLst>
            <pc:docMk/>
            <pc:sldMk cId="1162967346" sldId="263"/>
            <ac:picMk id="10" creationId="{22790EC5-ACA7-4536-8066-B60199F3C6DF}"/>
          </ac:picMkLst>
        </pc:picChg>
        <pc:picChg chg="add del">
          <ac:chgData name="Guest User" userId="S::urn:spo:anon#de6cf0d71abc744451e3a80b21b47c1977bcd56ab78bb6b6ec864b08eca95259::" providerId="AD" clId="Web-{E26F38C1-FF11-4A13-9090-F1FAA4F19591}" dt="2023-01-31T03:26:51.772" v="98"/>
          <ac:picMkLst>
            <pc:docMk/>
            <pc:sldMk cId="1162967346" sldId="263"/>
            <ac:picMk id="12" creationId="{5F86BEAF-FD24-4827-AD37-6785EBC9C2A8}"/>
          </ac:picMkLst>
        </pc:picChg>
        <pc:picChg chg="add del">
          <ac:chgData name="Guest User" userId="S::urn:spo:anon#de6cf0d71abc744451e3a80b21b47c1977bcd56ab78bb6b6ec864b08eca95259::" providerId="AD" clId="Web-{E26F38C1-FF11-4A13-9090-F1FAA4F19591}" dt="2023-01-31T03:26:51.772" v="98"/>
          <ac:picMkLst>
            <pc:docMk/>
            <pc:sldMk cId="1162967346" sldId="263"/>
            <ac:picMk id="18" creationId="{09C2B723-6C2F-49DE-A429-50BDFD1ADB45}"/>
          </ac:picMkLst>
        </pc:picChg>
        <pc:picChg chg="add">
          <ac:chgData name="Guest User" userId="S::urn:spo:anon#de6cf0d71abc744451e3a80b21b47c1977bcd56ab78bb6b6ec864b08eca95259::" providerId="AD" clId="Web-{E26F38C1-FF11-4A13-9090-F1FAA4F19591}" dt="2023-01-31T03:26:51.772" v="98"/>
          <ac:picMkLst>
            <pc:docMk/>
            <pc:sldMk cId="1162967346" sldId="263"/>
            <ac:picMk id="23" creationId="{22790EC5-ACA7-4536-8066-B60199F3C6DF}"/>
          </ac:picMkLst>
        </pc:picChg>
        <pc:picChg chg="add">
          <ac:chgData name="Guest User" userId="S::urn:spo:anon#de6cf0d71abc744451e3a80b21b47c1977bcd56ab78bb6b6ec864b08eca95259::" providerId="AD" clId="Web-{E26F38C1-FF11-4A13-9090-F1FAA4F19591}" dt="2023-01-31T03:26:51.772" v="98"/>
          <ac:picMkLst>
            <pc:docMk/>
            <pc:sldMk cId="1162967346" sldId="263"/>
            <ac:picMk id="25" creationId="{5F86BEAF-FD24-4827-AD37-6785EBC9C2A8}"/>
          </ac:picMkLst>
        </pc:picChg>
        <pc:picChg chg="add">
          <ac:chgData name="Guest User" userId="S::urn:spo:anon#de6cf0d71abc744451e3a80b21b47c1977bcd56ab78bb6b6ec864b08eca95259::" providerId="AD" clId="Web-{E26F38C1-FF11-4A13-9090-F1FAA4F19591}" dt="2023-01-31T03:26:51.772" v="98"/>
          <ac:picMkLst>
            <pc:docMk/>
            <pc:sldMk cId="1162967346" sldId="263"/>
            <ac:picMk id="31" creationId="{09C2B723-6C2F-49DE-A429-50BDFD1ADB45}"/>
          </ac:picMkLst>
        </pc:picChg>
      </pc:sldChg>
      <pc:sldChg chg="new">
        <pc:chgData name="Guest User" userId="S::urn:spo:anon#de6cf0d71abc744451e3a80b21b47c1977bcd56ab78bb6b6ec864b08eca95259::" providerId="AD" clId="Web-{E26F38C1-FF11-4A13-9090-F1FAA4F19591}" dt="2023-01-31T03:28:29.213" v="116"/>
        <pc:sldMkLst>
          <pc:docMk/>
          <pc:sldMk cId="3568743804" sldId="264"/>
        </pc:sldMkLst>
      </pc:sldChg>
      <pc:sldChg chg="addSp delSp modSp new del">
        <pc:chgData name="Guest User" userId="S::urn:spo:anon#de6cf0d71abc744451e3a80b21b47c1977bcd56ab78bb6b6ec864b08eca95259::" providerId="AD" clId="Web-{E26F38C1-FF11-4A13-9090-F1FAA4F19591}" dt="2023-01-31T03:37:53.139" v="169"/>
        <pc:sldMkLst>
          <pc:docMk/>
          <pc:sldMk cId="2652810333" sldId="265"/>
        </pc:sldMkLst>
        <pc:spChg chg="mod">
          <ac:chgData name="Guest User" userId="S::urn:spo:anon#de6cf0d71abc744451e3a80b21b47c1977bcd56ab78bb6b6ec864b08eca95259::" providerId="AD" clId="Web-{E26F38C1-FF11-4A13-9090-F1FAA4F19591}" dt="2023-01-31T03:31:43.173" v="134" actId="1076"/>
          <ac:spMkLst>
            <pc:docMk/>
            <pc:sldMk cId="2652810333" sldId="265"/>
            <ac:spMk id="2" creationId="{070AD860-0DC0-B234-DAEE-3F6A9BD1223B}"/>
          </ac:spMkLst>
        </pc:spChg>
        <pc:spChg chg="del">
          <ac:chgData name="Guest User" userId="S::urn:spo:anon#de6cf0d71abc744451e3a80b21b47c1977bcd56ab78bb6b6ec864b08eca95259::" providerId="AD" clId="Web-{E26F38C1-FF11-4A13-9090-F1FAA4F19591}" dt="2023-01-31T03:29:43.325" v="118"/>
          <ac:spMkLst>
            <pc:docMk/>
            <pc:sldMk cId="2652810333" sldId="265"/>
            <ac:spMk id="3" creationId="{283FCDFD-52AC-8DEB-65A8-62DDC212C34A}"/>
          </ac:spMkLst>
        </pc:spChg>
        <pc:spChg chg="del">
          <ac:chgData name="Guest User" userId="S::urn:spo:anon#de6cf0d71abc744451e3a80b21b47c1977bcd56ab78bb6b6ec864b08eca95259::" providerId="AD" clId="Web-{E26F38C1-FF11-4A13-9090-F1FAA4F19591}" dt="2023-01-31T03:29:59.060" v="120"/>
          <ac:spMkLst>
            <pc:docMk/>
            <pc:sldMk cId="2652810333" sldId="265"/>
            <ac:spMk id="4" creationId="{F79A95F4-0870-6D9D-4AFE-090E6B41C0E6}"/>
          </ac:spMkLst>
        </pc:spChg>
        <pc:picChg chg="add mod ord">
          <ac:chgData name="Guest User" userId="S::urn:spo:anon#de6cf0d71abc744451e3a80b21b47c1977bcd56ab78bb6b6ec864b08eca95259::" providerId="AD" clId="Web-{E26F38C1-FF11-4A13-9090-F1FAA4F19591}" dt="2023-01-31T03:29:49.872" v="119" actId="1076"/>
          <ac:picMkLst>
            <pc:docMk/>
            <pc:sldMk cId="2652810333" sldId="265"/>
            <ac:picMk id="5" creationId="{D7381CF5-467B-E1D4-81FE-BA276581A4E5}"/>
          </ac:picMkLst>
        </pc:picChg>
        <pc:picChg chg="add mod">
          <ac:chgData name="Guest User" userId="S::urn:spo:anon#de6cf0d71abc744451e3a80b21b47c1977bcd56ab78bb6b6ec864b08eca95259::" providerId="AD" clId="Web-{E26F38C1-FF11-4A13-9090-F1FAA4F19591}" dt="2023-01-31T03:32:16.283" v="138" actId="1076"/>
          <ac:picMkLst>
            <pc:docMk/>
            <pc:sldMk cId="2652810333" sldId="265"/>
            <ac:picMk id="6" creationId="{6AEE6685-E3D5-5AE8-F478-2FE2D522CBC1}"/>
          </ac:picMkLst>
        </pc:picChg>
      </pc:sldChg>
      <pc:sldChg chg="addSp delSp modSp new mod setBg">
        <pc:chgData name="Guest User" userId="S::urn:spo:anon#de6cf0d71abc744451e3a80b21b47c1977bcd56ab78bb6b6ec864b08eca95259::" providerId="AD" clId="Web-{E26F38C1-FF11-4A13-9090-F1FAA4F19591}" dt="2023-01-31T03:53:49.658" v="261" actId="1076"/>
        <pc:sldMkLst>
          <pc:docMk/>
          <pc:sldMk cId="2900752680" sldId="266"/>
        </pc:sldMkLst>
        <pc:spChg chg="mod">
          <ac:chgData name="Guest User" userId="S::urn:spo:anon#de6cf0d71abc744451e3a80b21b47c1977bcd56ab78bb6b6ec864b08eca95259::" providerId="AD" clId="Web-{E26F38C1-FF11-4A13-9090-F1FAA4F19591}" dt="2023-01-31T03:53:49.658" v="261" actId="1076"/>
          <ac:spMkLst>
            <pc:docMk/>
            <pc:sldMk cId="2900752680" sldId="266"/>
            <ac:spMk id="2" creationId="{2F51A2DD-A6DA-91C3-D116-040013A44B07}"/>
          </ac:spMkLst>
        </pc:spChg>
        <pc:spChg chg="del">
          <ac:chgData name="Guest User" userId="S::urn:spo:anon#de6cf0d71abc744451e3a80b21b47c1977bcd56ab78bb6b6ec864b08eca95259::" providerId="AD" clId="Web-{E26F38C1-FF11-4A13-9090-F1FAA4F19591}" dt="2023-01-31T03:45:34.375" v="192"/>
          <ac:spMkLst>
            <pc:docMk/>
            <pc:sldMk cId="2900752680" sldId="266"/>
            <ac:spMk id="3" creationId="{573DE114-C0F8-8310-D8A6-F54AAFAF2D77}"/>
          </ac:spMkLst>
        </pc:spChg>
        <pc:spChg chg="del mod">
          <ac:chgData name="Guest User" userId="S::urn:spo:anon#de6cf0d71abc744451e3a80b21b47c1977bcd56ab78bb6b6ec864b08eca95259::" providerId="AD" clId="Web-{E26F38C1-FF11-4A13-9090-F1FAA4F19591}" dt="2023-01-31T03:46:45.893" v="205"/>
          <ac:spMkLst>
            <pc:docMk/>
            <pc:sldMk cId="2900752680" sldId="266"/>
            <ac:spMk id="4" creationId="{5D3313D3-A451-996D-5B7B-ABE847A4ACE9}"/>
          </ac:spMkLst>
        </pc:spChg>
        <pc:spChg chg="add mod">
          <ac:chgData name="Guest User" userId="S::urn:spo:anon#de6cf0d71abc744451e3a80b21b47c1977bcd56ab78bb6b6ec864b08eca95259::" providerId="AD" clId="Web-{E26F38C1-FF11-4A13-9090-F1FAA4F19591}" dt="2023-01-31T03:53:29.517" v="259" actId="1076"/>
          <ac:spMkLst>
            <pc:docMk/>
            <pc:sldMk cId="2900752680" sldId="266"/>
            <ac:spMk id="7" creationId="{A4A5C9AD-87E3-ABC9-1F15-D2DC67E9CEE2}"/>
          </ac:spMkLst>
        </pc:spChg>
        <pc:picChg chg="add mod ord modCrop">
          <ac:chgData name="Guest User" userId="S::urn:spo:anon#de6cf0d71abc744451e3a80b21b47c1977bcd56ab78bb6b6ec864b08eca95259::" providerId="AD" clId="Web-{E26F38C1-FF11-4A13-9090-F1FAA4F19591}" dt="2023-01-31T03:53:43.236" v="260" actId="14100"/>
          <ac:picMkLst>
            <pc:docMk/>
            <pc:sldMk cId="2900752680" sldId="266"/>
            <ac:picMk id="5" creationId="{5521DDB4-5C5E-BBCE-6A48-CA6832D666D1}"/>
          </ac:picMkLst>
        </pc:picChg>
        <pc:picChg chg="add mod">
          <ac:chgData name="Guest User" userId="S::urn:spo:anon#de6cf0d71abc744451e3a80b21b47c1977bcd56ab78bb6b6ec864b08eca95259::" providerId="AD" clId="Web-{E26F38C1-FF11-4A13-9090-F1FAA4F19591}" dt="2023-01-31T03:49:24.445" v="221" actId="1076"/>
          <ac:picMkLst>
            <pc:docMk/>
            <pc:sldMk cId="2900752680" sldId="266"/>
            <ac:picMk id="6" creationId="{22B4D269-01C1-5ED2-7653-50D58D6FC121}"/>
          </ac:picMkLst>
        </pc:picChg>
        <pc:picChg chg="add">
          <ac:chgData name="Guest User" userId="S::urn:spo:anon#de6cf0d71abc744451e3a80b21b47c1977bcd56ab78bb6b6ec864b08eca95259::" providerId="AD" clId="Web-{E26F38C1-FF11-4A13-9090-F1FAA4F19591}" dt="2023-01-31T03:45:40.844" v="193"/>
          <ac:picMkLst>
            <pc:docMk/>
            <pc:sldMk cId="2900752680" sldId="266"/>
            <ac:picMk id="10" creationId="{22790EC5-ACA7-4536-8066-B60199F3C6DF}"/>
          </ac:picMkLst>
        </pc:picChg>
        <pc:picChg chg="add">
          <ac:chgData name="Guest User" userId="S::urn:spo:anon#de6cf0d71abc744451e3a80b21b47c1977bcd56ab78bb6b6ec864b08eca95259::" providerId="AD" clId="Web-{E26F38C1-FF11-4A13-9090-F1FAA4F19591}" dt="2023-01-31T03:45:40.844" v="193"/>
          <ac:picMkLst>
            <pc:docMk/>
            <pc:sldMk cId="2900752680" sldId="266"/>
            <ac:picMk id="12" creationId="{5F86BEAF-FD24-4827-AD37-6785EBC9C2A8}"/>
          </ac:picMkLst>
        </pc:picChg>
      </pc:sldChg>
      <pc:sldChg chg="addSp modSp add">
        <pc:chgData name="Guest User" userId="S::urn:spo:anon#de6cf0d71abc744451e3a80b21b47c1977bcd56ab78bb6b6ec864b08eca95259::" providerId="AD" clId="Web-{E26F38C1-FF11-4A13-9090-F1FAA4F19591}" dt="2023-01-31T03:39:32.580" v="183" actId="20577"/>
        <pc:sldMkLst>
          <pc:docMk/>
          <pc:sldMk cId="74325425" sldId="267"/>
        </pc:sldMkLst>
        <pc:spChg chg="add mod">
          <ac:chgData name="Guest User" userId="S::urn:spo:anon#de6cf0d71abc744451e3a80b21b47c1977bcd56ab78bb6b6ec864b08eca95259::" providerId="AD" clId="Web-{E26F38C1-FF11-4A13-9090-F1FAA4F19591}" dt="2023-01-31T03:39:32.580" v="183" actId="20577"/>
          <ac:spMkLst>
            <pc:docMk/>
            <pc:sldMk cId="74325425" sldId="267"/>
            <ac:spMk id="3" creationId="{ED4FF6D8-E497-DA09-5540-279F55D932E5}"/>
          </ac:spMkLst>
        </pc:spChg>
      </pc:sldChg>
      <pc:sldChg chg="modSp add">
        <pc:chgData name="Guest User" userId="S::urn:spo:anon#de6cf0d71abc744451e3a80b21b47c1977bcd56ab78bb6b6ec864b08eca95259::" providerId="AD" clId="Web-{E26F38C1-FF11-4A13-9090-F1FAA4F19591}" dt="2023-01-31T03:40:59.099" v="191" actId="1076"/>
        <pc:sldMkLst>
          <pc:docMk/>
          <pc:sldMk cId="2806817181" sldId="268"/>
        </pc:sldMkLst>
        <pc:spChg chg="mod">
          <ac:chgData name="Guest User" userId="S::urn:spo:anon#de6cf0d71abc744451e3a80b21b47c1977bcd56ab78bb6b6ec864b08eca95259::" providerId="AD" clId="Web-{E26F38C1-FF11-4A13-9090-F1FAA4F19591}" dt="2023-01-31T03:40:59.099" v="191" actId="1076"/>
          <ac:spMkLst>
            <pc:docMk/>
            <pc:sldMk cId="2806817181" sldId="268"/>
            <ac:spMk id="6" creationId="{F0B168CC-FC6B-C4D3-9CD5-83D0A505A3CC}"/>
          </ac:spMkLst>
        </pc:spChg>
      </pc:sldChg>
      <pc:sldChg chg="addSp delSp modSp new">
        <pc:chgData name="Guest User" userId="S::urn:spo:anon#de6cf0d71abc744451e3a80b21b47c1977bcd56ab78bb6b6ec864b08eca95259::" providerId="AD" clId="Web-{E26F38C1-FF11-4A13-9090-F1FAA4F19591}" dt="2023-01-31T04:00:35.642" v="314" actId="1076"/>
        <pc:sldMkLst>
          <pc:docMk/>
          <pc:sldMk cId="2841540493" sldId="269"/>
        </pc:sldMkLst>
        <pc:spChg chg="mod">
          <ac:chgData name="Guest User" userId="S::urn:spo:anon#de6cf0d71abc744451e3a80b21b47c1977bcd56ab78bb6b6ec864b08eca95259::" providerId="AD" clId="Web-{E26F38C1-FF11-4A13-9090-F1FAA4F19591}" dt="2023-01-31T03:58:10.152" v="303" actId="1076"/>
          <ac:spMkLst>
            <pc:docMk/>
            <pc:sldMk cId="2841540493" sldId="269"/>
            <ac:spMk id="2" creationId="{5747DD87-E50D-FF4D-45F0-0E4CB0204DAA}"/>
          </ac:spMkLst>
        </pc:spChg>
        <pc:spChg chg="del">
          <ac:chgData name="Guest User" userId="S::urn:spo:anon#de6cf0d71abc744451e3a80b21b47c1977bcd56ab78bb6b6ec864b08eca95259::" providerId="AD" clId="Web-{E26F38C1-FF11-4A13-9090-F1FAA4F19591}" dt="2023-01-31T03:54:43.926" v="263"/>
          <ac:spMkLst>
            <pc:docMk/>
            <pc:sldMk cId="2841540493" sldId="269"/>
            <ac:spMk id="3" creationId="{4EC83FA5-0F84-63AB-1614-838E04017763}"/>
          </ac:spMkLst>
        </pc:spChg>
        <pc:spChg chg="mod">
          <ac:chgData name="Guest User" userId="S::urn:spo:anon#de6cf0d71abc744451e3a80b21b47c1977bcd56ab78bb6b6ec864b08eca95259::" providerId="AD" clId="Web-{E26F38C1-FF11-4A13-9090-F1FAA4F19591}" dt="2023-01-31T04:00:20.985" v="312" actId="1076"/>
          <ac:spMkLst>
            <pc:docMk/>
            <pc:sldMk cId="2841540493" sldId="269"/>
            <ac:spMk id="4" creationId="{97F31A30-80F8-9D68-4C66-B0B517B91769}"/>
          </ac:spMkLst>
        </pc:spChg>
        <pc:picChg chg="add mod ord modCrop">
          <ac:chgData name="Guest User" userId="S::urn:spo:anon#de6cf0d71abc744451e3a80b21b47c1977bcd56ab78bb6b6ec864b08eca95259::" providerId="AD" clId="Web-{E26F38C1-FF11-4A13-9090-F1FAA4F19591}" dt="2023-01-31T03:57:57.761" v="300" actId="1076"/>
          <ac:picMkLst>
            <pc:docMk/>
            <pc:sldMk cId="2841540493" sldId="269"/>
            <ac:picMk id="5" creationId="{8605B56A-3E1A-5C1C-B588-B7E7D1559FD9}"/>
          </ac:picMkLst>
        </pc:picChg>
        <pc:picChg chg="add mod">
          <ac:chgData name="Guest User" userId="S::urn:spo:anon#de6cf0d71abc744451e3a80b21b47c1977bcd56ab78bb6b6ec864b08eca95259::" providerId="AD" clId="Web-{E26F38C1-FF11-4A13-9090-F1FAA4F19591}" dt="2023-01-31T04:00:35.642" v="314" actId="1076"/>
          <ac:picMkLst>
            <pc:docMk/>
            <pc:sldMk cId="2841540493" sldId="269"/>
            <ac:picMk id="6" creationId="{E957E232-6AE9-1CD2-6084-54BAF14FF1A9}"/>
          </ac:picMkLst>
        </pc:picChg>
      </pc:sldChg>
      <pc:sldChg chg="addSp delSp modSp new">
        <pc:chgData name="Guest User" userId="S::urn:spo:anon#de6cf0d71abc744451e3a80b21b47c1977bcd56ab78bb6b6ec864b08eca95259::" providerId="AD" clId="Web-{E26F38C1-FF11-4A13-9090-F1FAA4F19591}" dt="2023-01-31T04:39:40.033" v="457" actId="14100"/>
        <pc:sldMkLst>
          <pc:docMk/>
          <pc:sldMk cId="1287838876" sldId="270"/>
        </pc:sldMkLst>
        <pc:spChg chg="mod">
          <ac:chgData name="Guest User" userId="S::urn:spo:anon#de6cf0d71abc744451e3a80b21b47c1977bcd56ab78bb6b6ec864b08eca95259::" providerId="AD" clId="Web-{E26F38C1-FF11-4A13-9090-F1FAA4F19591}" dt="2023-01-31T04:38:56.844" v="447" actId="1076"/>
          <ac:spMkLst>
            <pc:docMk/>
            <pc:sldMk cId="1287838876" sldId="270"/>
            <ac:spMk id="2" creationId="{4A38BACD-1D63-FD71-5F65-C49732CC503E}"/>
          </ac:spMkLst>
        </pc:spChg>
        <pc:spChg chg="del">
          <ac:chgData name="Guest User" userId="S::urn:spo:anon#de6cf0d71abc744451e3a80b21b47c1977bcd56ab78bb6b6ec864b08eca95259::" providerId="AD" clId="Web-{E26F38C1-FF11-4A13-9090-F1FAA4F19591}" dt="2023-01-31T04:29:14.237" v="316"/>
          <ac:spMkLst>
            <pc:docMk/>
            <pc:sldMk cId="1287838876" sldId="270"/>
            <ac:spMk id="3" creationId="{9CC01ECD-37BE-5116-F1E8-AB0A3F347693}"/>
          </ac:spMkLst>
        </pc:spChg>
        <pc:spChg chg="del">
          <ac:chgData name="Guest User" userId="S::urn:spo:anon#de6cf0d71abc744451e3a80b21b47c1977bcd56ab78bb6b6ec864b08eca95259::" providerId="AD" clId="Web-{E26F38C1-FF11-4A13-9090-F1FAA4F19591}" dt="2023-01-31T04:30:09.910" v="328"/>
          <ac:spMkLst>
            <pc:docMk/>
            <pc:sldMk cId="1287838876" sldId="270"/>
            <ac:spMk id="4" creationId="{0D439898-EA64-9EA2-45B2-883E6462A6A3}"/>
          </ac:spMkLst>
        </pc:spChg>
        <pc:spChg chg="add mod">
          <ac:chgData name="Guest User" userId="S::urn:spo:anon#de6cf0d71abc744451e3a80b21b47c1977bcd56ab78bb6b6ec864b08eca95259::" providerId="AD" clId="Web-{E26F38C1-FF11-4A13-9090-F1FAA4F19591}" dt="2023-01-31T04:39:40.033" v="457" actId="14100"/>
          <ac:spMkLst>
            <pc:docMk/>
            <pc:sldMk cId="1287838876" sldId="270"/>
            <ac:spMk id="7" creationId="{E969FA78-B8F0-300D-FC0D-A2B8F2D2732C}"/>
          </ac:spMkLst>
        </pc:spChg>
        <pc:picChg chg="add mod ord modCrop">
          <ac:chgData name="Guest User" userId="S::urn:spo:anon#de6cf0d71abc744451e3a80b21b47c1977bcd56ab78bb6b6ec864b08eca95259::" providerId="AD" clId="Web-{E26F38C1-FF11-4A13-9090-F1FAA4F19591}" dt="2023-01-31T04:38:52.110" v="446" actId="1076"/>
          <ac:picMkLst>
            <pc:docMk/>
            <pc:sldMk cId="1287838876" sldId="270"/>
            <ac:picMk id="5" creationId="{D3061749-BD06-30A8-DEB2-B4DA0A0DABA3}"/>
          </ac:picMkLst>
        </pc:picChg>
        <pc:picChg chg="add mod">
          <ac:chgData name="Guest User" userId="S::urn:spo:anon#de6cf0d71abc744451e3a80b21b47c1977bcd56ab78bb6b6ec864b08eca95259::" providerId="AD" clId="Web-{E26F38C1-FF11-4A13-9090-F1FAA4F19591}" dt="2023-01-31T04:39:35.533" v="456" actId="14100"/>
          <ac:picMkLst>
            <pc:docMk/>
            <pc:sldMk cId="1287838876" sldId="270"/>
            <ac:picMk id="6" creationId="{7021DB58-6D3C-7C1C-C0CA-1AD9030B001C}"/>
          </ac:picMkLst>
        </pc:picChg>
      </pc:sldChg>
      <pc:sldChg chg="addSp delSp modSp new">
        <pc:chgData name="Guest User" userId="S::urn:spo:anon#de6cf0d71abc744451e3a80b21b47c1977bcd56ab78bb6b6ec864b08eca95259::" providerId="AD" clId="Web-{E26F38C1-FF11-4A13-9090-F1FAA4F19591}" dt="2023-01-31T04:44:45.790" v="493" actId="1076"/>
        <pc:sldMkLst>
          <pc:docMk/>
          <pc:sldMk cId="3431117024" sldId="271"/>
        </pc:sldMkLst>
        <pc:spChg chg="del">
          <ac:chgData name="Guest User" userId="S::urn:spo:anon#de6cf0d71abc744451e3a80b21b47c1977bcd56ab78bb6b6ec864b08eca95259::" providerId="AD" clId="Web-{E26F38C1-FF11-4A13-9090-F1FAA4F19591}" dt="2023-01-31T04:42:03.052" v="475"/>
          <ac:spMkLst>
            <pc:docMk/>
            <pc:sldMk cId="3431117024" sldId="271"/>
            <ac:spMk id="2" creationId="{C90BA49D-31E2-8D6E-87E0-3B637ECBFAEC}"/>
          </ac:spMkLst>
        </pc:spChg>
        <pc:spChg chg="del">
          <ac:chgData name="Guest User" userId="S::urn:spo:anon#de6cf0d71abc744451e3a80b21b47c1977bcd56ab78bb6b6ec864b08eca95259::" providerId="AD" clId="Web-{E26F38C1-FF11-4A13-9090-F1FAA4F19591}" dt="2023-01-31T04:40:30.128" v="459"/>
          <ac:spMkLst>
            <pc:docMk/>
            <pc:sldMk cId="3431117024" sldId="271"/>
            <ac:spMk id="3" creationId="{5D1A5265-D666-4C2F-0793-9F867A50BF25}"/>
          </ac:spMkLst>
        </pc:spChg>
        <pc:spChg chg="mod">
          <ac:chgData name="Guest User" userId="S::urn:spo:anon#de6cf0d71abc744451e3a80b21b47c1977bcd56ab78bb6b6ec864b08eca95259::" providerId="AD" clId="Web-{E26F38C1-FF11-4A13-9090-F1FAA4F19591}" dt="2023-01-31T04:44:40.993" v="492" actId="1076"/>
          <ac:spMkLst>
            <pc:docMk/>
            <pc:sldMk cId="3431117024" sldId="271"/>
            <ac:spMk id="4" creationId="{2D1F937D-75FA-186E-74E7-85064DCE5BF1}"/>
          </ac:spMkLst>
        </pc:spChg>
        <pc:spChg chg="add mod">
          <ac:chgData name="Guest User" userId="S::urn:spo:anon#de6cf0d71abc744451e3a80b21b47c1977bcd56ab78bb6b6ec864b08eca95259::" providerId="AD" clId="Web-{E26F38C1-FF11-4A13-9090-F1FAA4F19591}" dt="2023-01-31T04:44:25.415" v="489" actId="1076"/>
          <ac:spMkLst>
            <pc:docMk/>
            <pc:sldMk cId="3431117024" sldId="271"/>
            <ac:spMk id="7" creationId="{7ED2EBAC-3FFB-5AA1-0CC7-94D802715286}"/>
          </ac:spMkLst>
        </pc:spChg>
        <pc:picChg chg="add mod ord">
          <ac:chgData name="Guest User" userId="S::urn:spo:anon#de6cf0d71abc744451e3a80b21b47c1977bcd56ab78bb6b6ec864b08eca95259::" providerId="AD" clId="Web-{E26F38C1-FF11-4A13-9090-F1FAA4F19591}" dt="2023-01-31T04:44:45.790" v="493" actId="1076"/>
          <ac:picMkLst>
            <pc:docMk/>
            <pc:sldMk cId="3431117024" sldId="271"/>
            <ac:picMk id="5" creationId="{020605D2-1CDC-F60B-16D6-9F65F098700A}"/>
          </ac:picMkLst>
        </pc:picChg>
        <pc:picChg chg="add mod">
          <ac:chgData name="Guest User" userId="S::urn:spo:anon#de6cf0d71abc744451e3a80b21b47c1977bcd56ab78bb6b6ec864b08eca95259::" providerId="AD" clId="Web-{E26F38C1-FF11-4A13-9090-F1FAA4F19591}" dt="2023-01-31T04:44:33.477" v="490" actId="1076"/>
          <ac:picMkLst>
            <pc:docMk/>
            <pc:sldMk cId="3431117024" sldId="271"/>
            <ac:picMk id="6" creationId="{8BE3EA6E-5836-2FD3-9CD4-530328384BC0}"/>
          </ac:picMkLst>
        </pc:picChg>
      </pc:sldChg>
      <pc:sldChg chg="addSp delSp modSp new">
        <pc:chgData name="Guest User" userId="S::urn:spo:anon#de6cf0d71abc744451e3a80b21b47c1977bcd56ab78bb6b6ec864b08eca95259::" providerId="AD" clId="Web-{E26F38C1-FF11-4A13-9090-F1FAA4F19591}" dt="2023-01-31T04:52:29.379" v="546" actId="14100"/>
        <pc:sldMkLst>
          <pc:docMk/>
          <pc:sldMk cId="2702250577" sldId="272"/>
        </pc:sldMkLst>
        <pc:spChg chg="mod">
          <ac:chgData name="Guest User" userId="S::urn:spo:anon#de6cf0d71abc744451e3a80b21b47c1977bcd56ab78bb6b6ec864b08eca95259::" providerId="AD" clId="Web-{E26F38C1-FF11-4A13-9090-F1FAA4F19591}" dt="2023-01-31T04:48:32.921" v="514" actId="1076"/>
          <ac:spMkLst>
            <pc:docMk/>
            <pc:sldMk cId="2702250577" sldId="272"/>
            <ac:spMk id="2" creationId="{67B03F72-6240-31CA-3DA4-1AD861B544E6}"/>
          </ac:spMkLst>
        </pc:spChg>
        <pc:spChg chg="del">
          <ac:chgData name="Guest User" userId="S::urn:spo:anon#de6cf0d71abc744451e3a80b21b47c1977bcd56ab78bb6b6ec864b08eca95259::" providerId="AD" clId="Web-{E26F38C1-FF11-4A13-9090-F1FAA4F19591}" dt="2023-01-31T04:45:30.276" v="495"/>
          <ac:spMkLst>
            <pc:docMk/>
            <pc:sldMk cId="2702250577" sldId="272"/>
            <ac:spMk id="3" creationId="{EFC4F61E-52F4-522C-916C-60CB60626D59}"/>
          </ac:spMkLst>
        </pc:spChg>
        <pc:spChg chg="del">
          <ac:chgData name="Guest User" userId="S::urn:spo:anon#de6cf0d71abc744451e3a80b21b47c1977bcd56ab78bb6b6ec864b08eca95259::" providerId="AD" clId="Web-{E26F38C1-FF11-4A13-9090-F1FAA4F19591}" dt="2023-01-31T04:45:48.464" v="497"/>
          <ac:spMkLst>
            <pc:docMk/>
            <pc:sldMk cId="2702250577" sldId="272"/>
            <ac:spMk id="4" creationId="{F96AF26A-DE3C-2421-8D0A-19E1D7FE4753}"/>
          </ac:spMkLst>
        </pc:spChg>
        <pc:spChg chg="add mod">
          <ac:chgData name="Guest User" userId="S::urn:spo:anon#de6cf0d71abc744451e3a80b21b47c1977bcd56ab78bb6b6ec864b08eca95259::" providerId="AD" clId="Web-{E26F38C1-FF11-4A13-9090-F1FAA4F19591}" dt="2023-01-31T04:52:10.285" v="545" actId="1076"/>
          <ac:spMkLst>
            <pc:docMk/>
            <pc:sldMk cId="2702250577" sldId="272"/>
            <ac:spMk id="7" creationId="{C70A53CC-224D-885F-754B-0565A38DD5A9}"/>
          </ac:spMkLst>
        </pc:spChg>
        <pc:picChg chg="add mod ord">
          <ac:chgData name="Guest User" userId="S::urn:spo:anon#de6cf0d71abc744451e3a80b21b47c1977bcd56ab78bb6b6ec864b08eca95259::" providerId="AD" clId="Web-{E26F38C1-FF11-4A13-9090-F1FAA4F19591}" dt="2023-01-31T04:52:29.379" v="546" actId="14100"/>
          <ac:picMkLst>
            <pc:docMk/>
            <pc:sldMk cId="2702250577" sldId="272"/>
            <ac:picMk id="5" creationId="{A3490195-8A8A-6AC7-8B61-D14C50328E63}"/>
          </ac:picMkLst>
        </pc:picChg>
        <pc:picChg chg="add mod">
          <ac:chgData name="Guest User" userId="S::urn:spo:anon#de6cf0d71abc744451e3a80b21b47c1977bcd56ab78bb6b6ec864b08eca95259::" providerId="AD" clId="Web-{E26F38C1-FF11-4A13-9090-F1FAA4F19591}" dt="2023-01-31T04:52:01.707" v="544" actId="14100"/>
          <ac:picMkLst>
            <pc:docMk/>
            <pc:sldMk cId="2702250577" sldId="272"/>
            <ac:picMk id="6" creationId="{8DF8FC9F-7C42-F023-1AAA-CF09802E70EA}"/>
          </ac:picMkLst>
        </pc:picChg>
      </pc:sldChg>
      <pc:sldChg chg="new">
        <pc:chgData name="Guest User" userId="S::urn:spo:anon#de6cf0d71abc744451e3a80b21b47c1977bcd56ab78bb6b6ec864b08eca95259::" providerId="AD" clId="Web-{E26F38C1-FF11-4A13-9090-F1FAA4F19591}" dt="2023-01-31T04:52:46.333" v="547"/>
        <pc:sldMkLst>
          <pc:docMk/>
          <pc:sldMk cId="3096410162" sldId="273"/>
        </pc:sldMkLst>
      </pc:sldChg>
    </pc:docChg>
  </pc:docChgLst>
  <pc:docChgLst>
    <pc:chgData name="Guest User" userId="S::urn:spo:anon#de6cf0d71abc744451e3a80b21b47c1977bcd56ab78bb6b6ec864b08eca95259::" providerId="AD" clId="Web-{071977B0-E8FF-C0F9-2041-DB8FF0333E4A}"/>
    <pc:docChg chg="addSld modSld">
      <pc:chgData name="Guest User" userId="S::urn:spo:anon#de6cf0d71abc744451e3a80b21b47c1977bcd56ab78bb6b6ec864b08eca95259::" providerId="AD" clId="Web-{071977B0-E8FF-C0F9-2041-DB8FF0333E4A}" dt="2023-01-31T05:09:05.406" v="117" actId="14100"/>
      <pc:docMkLst>
        <pc:docMk/>
      </pc:docMkLst>
      <pc:sldChg chg="addSp delSp modSp mod setBg">
        <pc:chgData name="Guest User" userId="S::urn:spo:anon#de6cf0d71abc744451e3a80b21b47c1977bcd56ab78bb6b6ec864b08eca95259::" providerId="AD" clId="Web-{071977B0-E8FF-C0F9-2041-DB8FF0333E4A}" dt="2023-01-31T04:57:32.821" v="29"/>
        <pc:sldMkLst>
          <pc:docMk/>
          <pc:sldMk cId="3096410162" sldId="273"/>
        </pc:sldMkLst>
        <pc:spChg chg="mod ord">
          <ac:chgData name="Guest User" userId="S::urn:spo:anon#de6cf0d71abc744451e3a80b21b47c1977bcd56ab78bb6b6ec864b08eca95259::" providerId="AD" clId="Web-{071977B0-E8FF-C0F9-2041-DB8FF0333E4A}" dt="2023-01-31T04:57:16.383" v="28" actId="1076"/>
          <ac:spMkLst>
            <pc:docMk/>
            <pc:sldMk cId="3096410162" sldId="273"/>
            <ac:spMk id="2" creationId="{6BA1A1BD-9C45-965E-A7FB-199724FDB18B}"/>
          </ac:spMkLst>
        </pc:spChg>
        <pc:spChg chg="del">
          <ac:chgData name="Guest User" userId="S::urn:spo:anon#de6cf0d71abc744451e3a80b21b47c1977bcd56ab78bb6b6ec864b08eca95259::" providerId="AD" clId="Web-{071977B0-E8FF-C0F9-2041-DB8FF0333E4A}" dt="2023-01-31T04:53:57.650" v="0"/>
          <ac:spMkLst>
            <pc:docMk/>
            <pc:sldMk cId="3096410162" sldId="273"/>
            <ac:spMk id="3" creationId="{15E937F5-9C79-35C3-B8AB-1463DB961C90}"/>
          </ac:spMkLst>
        </pc:spChg>
        <pc:spChg chg="del mod">
          <ac:chgData name="Guest User" userId="S::urn:spo:anon#de6cf0d71abc744451e3a80b21b47c1977bcd56ab78bb6b6ec864b08eca95259::" providerId="AD" clId="Web-{071977B0-E8FF-C0F9-2041-DB8FF0333E4A}" dt="2023-01-31T04:56:30.618" v="22"/>
          <ac:spMkLst>
            <pc:docMk/>
            <pc:sldMk cId="3096410162" sldId="273"/>
            <ac:spMk id="4" creationId="{640CD988-3E0F-DF8D-97AC-95DCCB591C4B}"/>
          </ac:spMkLst>
        </pc:spChg>
        <pc:spChg chg="add mod">
          <ac:chgData name="Guest User" userId="S::urn:spo:anon#de6cf0d71abc744451e3a80b21b47c1977bcd56ab78bb6b6ec864b08eca95259::" providerId="AD" clId="Web-{071977B0-E8FF-C0F9-2041-DB8FF0333E4A}" dt="2023-01-31T04:57:32.821" v="29"/>
          <ac:spMkLst>
            <pc:docMk/>
            <pc:sldMk cId="3096410162" sldId="273"/>
            <ac:spMk id="7" creationId="{C4AA03E1-DEEB-44AB-6CF4-D37330A6AD3F}"/>
          </ac:spMkLst>
        </pc:spChg>
        <pc:spChg chg="add">
          <ac:chgData name="Guest User" userId="S::urn:spo:anon#de6cf0d71abc744451e3a80b21b47c1977bcd56ab78bb6b6ec864b08eca95259::" providerId="AD" clId="Web-{071977B0-E8FF-C0F9-2041-DB8FF0333E4A}" dt="2023-01-31T04:54:07.259" v="1"/>
          <ac:spMkLst>
            <pc:docMk/>
            <pc:sldMk cId="3096410162" sldId="273"/>
            <ac:spMk id="14" creationId="{DC3B8C6B-63CA-4384-8059-2036BE520277}"/>
          </ac:spMkLst>
        </pc:spChg>
        <pc:spChg chg="add">
          <ac:chgData name="Guest User" userId="S::urn:spo:anon#de6cf0d71abc744451e3a80b21b47c1977bcd56ab78bb6b6ec864b08eca95259::" providerId="AD" clId="Web-{071977B0-E8FF-C0F9-2041-DB8FF0333E4A}" dt="2023-01-31T04:54:07.259" v="1"/>
          <ac:spMkLst>
            <pc:docMk/>
            <pc:sldMk cId="3096410162" sldId="273"/>
            <ac:spMk id="16" creationId="{C71B03AA-C0EB-4104-84F8-E1AB8BFBEF60}"/>
          </ac:spMkLst>
        </pc:spChg>
        <pc:picChg chg="add mod ord">
          <ac:chgData name="Guest User" userId="S::urn:spo:anon#de6cf0d71abc744451e3a80b21b47c1977bcd56ab78bb6b6ec864b08eca95259::" providerId="AD" clId="Web-{071977B0-E8FF-C0F9-2041-DB8FF0333E4A}" dt="2023-01-31T04:56:49.821" v="26" actId="14100"/>
          <ac:picMkLst>
            <pc:docMk/>
            <pc:sldMk cId="3096410162" sldId="273"/>
            <ac:picMk id="5" creationId="{A075C4A3-14F4-3E8F-3A1E-CEB4953F7146}"/>
          </ac:picMkLst>
        </pc:picChg>
        <pc:picChg chg="add mod">
          <ac:chgData name="Guest User" userId="S::urn:spo:anon#de6cf0d71abc744451e3a80b21b47c1977bcd56ab78bb6b6ec864b08eca95259::" providerId="AD" clId="Web-{071977B0-E8FF-C0F9-2041-DB8FF0333E4A}" dt="2023-01-31T04:56:27.071" v="21" actId="1076"/>
          <ac:picMkLst>
            <pc:docMk/>
            <pc:sldMk cId="3096410162" sldId="273"/>
            <ac:picMk id="6" creationId="{23F9A81C-4EB0-A008-6526-0C5F818342A6}"/>
          </ac:picMkLst>
        </pc:picChg>
        <pc:picChg chg="add">
          <ac:chgData name="Guest User" userId="S::urn:spo:anon#de6cf0d71abc744451e3a80b21b47c1977bcd56ab78bb6b6ec864b08eca95259::" providerId="AD" clId="Web-{071977B0-E8FF-C0F9-2041-DB8FF0333E4A}" dt="2023-01-31T04:54:07.259" v="1"/>
          <ac:picMkLst>
            <pc:docMk/>
            <pc:sldMk cId="3096410162" sldId="273"/>
            <ac:picMk id="10" creationId="{22790EC5-ACA7-4536-8066-B60199F3C6DF}"/>
          </ac:picMkLst>
        </pc:picChg>
        <pc:picChg chg="add">
          <ac:chgData name="Guest User" userId="S::urn:spo:anon#de6cf0d71abc744451e3a80b21b47c1977bcd56ab78bb6b6ec864b08eca95259::" providerId="AD" clId="Web-{071977B0-E8FF-C0F9-2041-DB8FF0333E4A}" dt="2023-01-31T04:54:07.259" v="1"/>
          <ac:picMkLst>
            <pc:docMk/>
            <pc:sldMk cId="3096410162" sldId="273"/>
            <ac:picMk id="12" creationId="{5F86BEAF-FD24-4827-AD37-6785EBC9C2A8}"/>
          </ac:picMkLst>
        </pc:picChg>
        <pc:picChg chg="add">
          <ac:chgData name="Guest User" userId="S::urn:spo:anon#de6cf0d71abc744451e3a80b21b47c1977bcd56ab78bb6b6ec864b08eca95259::" providerId="AD" clId="Web-{071977B0-E8FF-C0F9-2041-DB8FF0333E4A}" dt="2023-01-31T04:54:07.259" v="1"/>
          <ac:picMkLst>
            <pc:docMk/>
            <pc:sldMk cId="3096410162" sldId="273"/>
            <ac:picMk id="18" creationId="{09C2B723-6C2F-49DE-A429-50BDFD1ADB45}"/>
          </ac:picMkLst>
        </pc:picChg>
      </pc:sldChg>
      <pc:sldChg chg="addSp delSp modSp new">
        <pc:chgData name="Guest User" userId="S::urn:spo:anon#de6cf0d71abc744451e3a80b21b47c1977bcd56ab78bb6b6ec864b08eca95259::" providerId="AD" clId="Web-{071977B0-E8FF-C0F9-2041-DB8FF0333E4A}" dt="2023-01-31T05:03:00.877" v="75"/>
        <pc:sldMkLst>
          <pc:docMk/>
          <pc:sldMk cId="2378830620" sldId="274"/>
        </pc:sldMkLst>
        <pc:spChg chg="mod">
          <ac:chgData name="Guest User" userId="S::urn:spo:anon#de6cf0d71abc744451e3a80b21b47c1977bcd56ab78bb6b6ec864b08eca95259::" providerId="AD" clId="Web-{071977B0-E8FF-C0F9-2041-DB8FF0333E4A}" dt="2023-01-31T05:00:35.127" v="49" actId="14100"/>
          <ac:spMkLst>
            <pc:docMk/>
            <pc:sldMk cId="2378830620" sldId="274"/>
            <ac:spMk id="2" creationId="{E3C48D7E-5D93-AB2E-D204-33C84619C366}"/>
          </ac:spMkLst>
        </pc:spChg>
        <pc:spChg chg="del">
          <ac:chgData name="Guest User" userId="S::urn:spo:anon#de6cf0d71abc744451e3a80b21b47c1977bcd56ab78bb6b6ec864b08eca95259::" providerId="AD" clId="Web-{071977B0-E8FF-C0F9-2041-DB8FF0333E4A}" dt="2023-01-31T04:58:36.680" v="32"/>
          <ac:spMkLst>
            <pc:docMk/>
            <pc:sldMk cId="2378830620" sldId="274"/>
            <ac:spMk id="3" creationId="{12617CD9-CBC2-1B51-F4DC-D67CC6EBEE16}"/>
          </ac:spMkLst>
        </pc:spChg>
        <pc:spChg chg="add mod">
          <ac:chgData name="Guest User" userId="S::urn:spo:anon#de6cf0d71abc744451e3a80b21b47c1977bcd56ab78bb6b6ec864b08eca95259::" providerId="AD" clId="Web-{071977B0-E8FF-C0F9-2041-DB8FF0333E4A}" dt="2023-01-31T05:03:00.877" v="75"/>
          <ac:spMkLst>
            <pc:docMk/>
            <pc:sldMk cId="2378830620" sldId="274"/>
            <ac:spMk id="7" creationId="{2EF5A41E-8DB6-7EA4-DA3D-795EAF877EFB}"/>
          </ac:spMkLst>
        </pc:spChg>
        <pc:picChg chg="add mod ord">
          <ac:chgData name="Guest User" userId="S::urn:spo:anon#de6cf0d71abc744451e3a80b21b47c1977bcd56ab78bb6b6ec864b08eca95259::" providerId="AD" clId="Web-{071977B0-E8FF-C0F9-2041-DB8FF0333E4A}" dt="2023-01-31T05:01:24.972" v="63" actId="14100"/>
          <ac:picMkLst>
            <pc:docMk/>
            <pc:sldMk cId="2378830620" sldId="274"/>
            <ac:picMk id="5" creationId="{E8EA8AD7-802C-0F9C-975E-4C42EEC19B9C}"/>
          </ac:picMkLst>
        </pc:picChg>
        <pc:picChg chg="add mod">
          <ac:chgData name="Guest User" userId="S::urn:spo:anon#de6cf0d71abc744451e3a80b21b47c1977bcd56ab78bb6b6ec864b08eca95259::" providerId="AD" clId="Web-{071977B0-E8FF-C0F9-2041-DB8FF0333E4A}" dt="2023-01-31T05:01:21.003" v="62" actId="1076"/>
          <ac:picMkLst>
            <pc:docMk/>
            <pc:sldMk cId="2378830620" sldId="274"/>
            <ac:picMk id="6" creationId="{E8F83898-3CE3-505B-45CE-B8882095A055}"/>
          </ac:picMkLst>
        </pc:picChg>
      </pc:sldChg>
      <pc:sldChg chg="addSp delSp modSp new">
        <pc:chgData name="Guest User" userId="S::urn:spo:anon#de6cf0d71abc744451e3a80b21b47c1977bcd56ab78bb6b6ec864b08eca95259::" providerId="AD" clId="Web-{071977B0-E8FF-C0F9-2041-DB8FF0333E4A}" dt="2023-01-31T05:09:05.406" v="117" actId="14100"/>
        <pc:sldMkLst>
          <pc:docMk/>
          <pc:sldMk cId="4064821623" sldId="275"/>
        </pc:sldMkLst>
        <pc:spChg chg="mod">
          <ac:chgData name="Guest User" userId="S::urn:spo:anon#de6cf0d71abc744451e3a80b21b47c1977bcd56ab78bb6b6ec864b08eca95259::" providerId="AD" clId="Web-{071977B0-E8FF-C0F9-2041-DB8FF0333E4A}" dt="2023-01-31T05:04:07.721" v="82" actId="1076"/>
          <ac:spMkLst>
            <pc:docMk/>
            <pc:sldMk cId="4064821623" sldId="275"/>
            <ac:spMk id="2" creationId="{F318E604-986B-87AA-22CD-D388E5357317}"/>
          </ac:spMkLst>
        </pc:spChg>
        <pc:spChg chg="del">
          <ac:chgData name="Guest User" userId="S::urn:spo:anon#de6cf0d71abc744451e3a80b21b47c1977bcd56ab78bb6b6ec864b08eca95259::" providerId="AD" clId="Web-{071977B0-E8FF-C0F9-2041-DB8FF0333E4A}" dt="2023-01-31T05:03:33.768" v="76"/>
          <ac:spMkLst>
            <pc:docMk/>
            <pc:sldMk cId="4064821623" sldId="275"/>
            <ac:spMk id="3" creationId="{AC422A09-0E10-6691-118A-3C3D1B8836EF}"/>
          </ac:spMkLst>
        </pc:spChg>
        <pc:spChg chg="mod">
          <ac:chgData name="Guest User" userId="S::urn:spo:anon#de6cf0d71abc744451e3a80b21b47c1977bcd56ab78bb6b6ec864b08eca95259::" providerId="AD" clId="Web-{071977B0-E8FF-C0F9-2041-DB8FF0333E4A}" dt="2023-01-31T05:09:05.406" v="117" actId="14100"/>
          <ac:spMkLst>
            <pc:docMk/>
            <pc:sldMk cId="4064821623" sldId="275"/>
            <ac:spMk id="4" creationId="{6941DEC8-C484-5CDA-79F9-6804904B35F8}"/>
          </ac:spMkLst>
        </pc:spChg>
        <pc:picChg chg="add mod ord">
          <ac:chgData name="Guest User" userId="S::urn:spo:anon#de6cf0d71abc744451e3a80b21b47c1977bcd56ab78bb6b6ec864b08eca95259::" providerId="AD" clId="Web-{071977B0-E8FF-C0F9-2041-DB8FF0333E4A}" dt="2023-01-31T05:08:18.594" v="112" actId="1076"/>
          <ac:picMkLst>
            <pc:docMk/>
            <pc:sldMk cId="4064821623" sldId="275"/>
            <ac:picMk id="5" creationId="{B89AAAA9-C2F7-20CE-A34E-48081C1B280F}"/>
          </ac:picMkLst>
        </pc:picChg>
        <pc:picChg chg="add mod">
          <ac:chgData name="Guest User" userId="S::urn:spo:anon#de6cf0d71abc744451e3a80b21b47c1977bcd56ab78bb6b6ec864b08eca95259::" providerId="AD" clId="Web-{071977B0-E8FF-C0F9-2041-DB8FF0333E4A}" dt="2023-01-31T05:08:14.500" v="111" actId="1076"/>
          <ac:picMkLst>
            <pc:docMk/>
            <pc:sldMk cId="4064821623" sldId="275"/>
            <ac:picMk id="6" creationId="{BAD9F178-99C3-61EE-F752-8C2176825758}"/>
          </ac:picMkLst>
        </pc:picChg>
      </pc:sldChg>
    </pc:docChg>
  </pc:docChgLst>
  <pc:docChgLst>
    <pc:chgData name="Jan Smith" userId="a10c7e06-00d6-4e12-9b21-d3fdc4be5b81" providerId="ADAL" clId="{3D0E21CA-15BD-CC42-8D16-246C31342655}"/>
    <pc:docChg chg="undo custSel addSld delSld modSld">
      <pc:chgData name="Jan Smith" userId="a10c7e06-00d6-4e12-9b21-d3fdc4be5b81" providerId="ADAL" clId="{3D0E21CA-15BD-CC42-8D16-246C31342655}" dt="2023-02-15T02:38:25.545" v="640" actId="139"/>
      <pc:docMkLst>
        <pc:docMk/>
      </pc:docMkLst>
      <pc:sldChg chg="addSp delSp modSp mod modClrScheme chgLayout">
        <pc:chgData name="Jan Smith" userId="a10c7e06-00d6-4e12-9b21-d3fdc4be5b81" providerId="ADAL" clId="{3D0E21CA-15BD-CC42-8D16-246C31342655}" dt="2023-02-15T01:30:46.570" v="315" actId="14100"/>
        <pc:sldMkLst>
          <pc:docMk/>
          <pc:sldMk cId="3990182971" sldId="259"/>
        </pc:sldMkLst>
        <pc:spChg chg="mod ord">
          <ac:chgData name="Jan Smith" userId="a10c7e06-00d6-4e12-9b21-d3fdc4be5b81" providerId="ADAL" clId="{3D0E21CA-15BD-CC42-8D16-246C31342655}" dt="2023-02-15T01:30:46.570" v="315" actId="14100"/>
          <ac:spMkLst>
            <pc:docMk/>
            <pc:sldMk cId="3990182971" sldId="259"/>
            <ac:spMk id="2" creationId="{C1CB4556-6D06-AC77-E8FC-0442C76A75FB}"/>
          </ac:spMkLst>
        </pc:spChg>
        <pc:spChg chg="add mod ord">
          <ac:chgData name="Jan Smith" userId="a10c7e06-00d6-4e12-9b21-d3fdc4be5b81" providerId="ADAL" clId="{3D0E21CA-15BD-CC42-8D16-246C31342655}" dt="2023-02-15T01:19:36.281" v="29" actId="700"/>
          <ac:spMkLst>
            <pc:docMk/>
            <pc:sldMk cId="3990182971" sldId="259"/>
            <ac:spMk id="3" creationId="{270C3EFD-23CF-7450-91A9-622C6F7869F3}"/>
          </ac:spMkLst>
        </pc:spChg>
        <pc:spChg chg="add del mod ord">
          <ac:chgData name="Jan Smith" userId="a10c7e06-00d6-4e12-9b21-d3fdc4be5b81" providerId="ADAL" clId="{3D0E21CA-15BD-CC42-8D16-246C31342655}" dt="2023-02-15T01:21:07.835" v="34" actId="478"/>
          <ac:spMkLst>
            <pc:docMk/>
            <pc:sldMk cId="3990182971" sldId="259"/>
            <ac:spMk id="4" creationId="{C051522B-C037-1C66-B7CE-60145FB8BD5E}"/>
          </ac:spMkLst>
        </pc:spChg>
        <pc:spChg chg="add del mod ord">
          <ac:chgData name="Jan Smith" userId="a10c7e06-00d6-4e12-9b21-d3fdc4be5b81" providerId="ADAL" clId="{3D0E21CA-15BD-CC42-8D16-246C31342655}" dt="2023-02-15T01:21:13.427" v="35" actId="478"/>
          <ac:spMkLst>
            <pc:docMk/>
            <pc:sldMk cId="3990182971" sldId="259"/>
            <ac:spMk id="7" creationId="{78D0D296-D425-BA18-3A3E-DC99E87344FD}"/>
          </ac:spMkLst>
        </pc:spChg>
        <pc:spChg chg="add mod ord">
          <ac:chgData name="Jan Smith" userId="a10c7e06-00d6-4e12-9b21-d3fdc4be5b81" providerId="ADAL" clId="{3D0E21CA-15BD-CC42-8D16-246C31342655}" dt="2023-02-15T01:19:36.281" v="29" actId="700"/>
          <ac:spMkLst>
            <pc:docMk/>
            <pc:sldMk cId="3990182971" sldId="259"/>
            <ac:spMk id="8" creationId="{960CFD27-8A5F-E64C-45DF-7F452C1ABDDC}"/>
          </ac:spMkLst>
        </pc:spChg>
        <pc:spChg chg="add mod ord">
          <ac:chgData name="Jan Smith" userId="a10c7e06-00d6-4e12-9b21-d3fdc4be5b81" providerId="ADAL" clId="{3D0E21CA-15BD-CC42-8D16-246C31342655}" dt="2023-02-15T01:30:37.428" v="314" actId="14100"/>
          <ac:spMkLst>
            <pc:docMk/>
            <pc:sldMk cId="3990182971" sldId="259"/>
            <ac:spMk id="9" creationId="{927DEE6F-03BD-EFF2-3F33-7498496BAB18}"/>
          </ac:spMkLst>
        </pc:spChg>
        <pc:spChg chg="add del mod ord">
          <ac:chgData name="Jan Smith" userId="a10c7e06-00d6-4e12-9b21-d3fdc4be5b81" providerId="ADAL" clId="{3D0E21CA-15BD-CC42-8D16-246C31342655}" dt="2023-02-15T01:21:17.624" v="36" actId="478"/>
          <ac:spMkLst>
            <pc:docMk/>
            <pc:sldMk cId="3990182971" sldId="259"/>
            <ac:spMk id="10" creationId="{C9623488-A2B5-2585-2512-E9E570B88C52}"/>
          </ac:spMkLst>
        </pc:spChg>
        <pc:picChg chg="mod ord">
          <ac:chgData name="Jan Smith" userId="a10c7e06-00d6-4e12-9b21-d3fdc4be5b81" providerId="ADAL" clId="{3D0E21CA-15BD-CC42-8D16-246C31342655}" dt="2023-02-15T01:19:36.281" v="29" actId="700"/>
          <ac:picMkLst>
            <pc:docMk/>
            <pc:sldMk cId="3990182971" sldId="259"/>
            <ac:picMk id="5" creationId="{9319C056-4DF5-EBE1-41F8-007A0BE2397D}"/>
          </ac:picMkLst>
        </pc:picChg>
        <pc:picChg chg="mod">
          <ac:chgData name="Jan Smith" userId="a10c7e06-00d6-4e12-9b21-d3fdc4be5b81" providerId="ADAL" clId="{3D0E21CA-15BD-CC42-8D16-246C31342655}" dt="2023-02-15T01:19:45.159" v="30" actId="1076"/>
          <ac:picMkLst>
            <pc:docMk/>
            <pc:sldMk cId="3990182971" sldId="259"/>
            <ac:picMk id="6" creationId="{3125F246-C766-82F0-F6A5-3E20AB6660FD}"/>
          </ac:picMkLst>
        </pc:picChg>
      </pc:sldChg>
      <pc:sldChg chg="addSp modSp">
        <pc:chgData name="Jan Smith" userId="a10c7e06-00d6-4e12-9b21-d3fdc4be5b81" providerId="ADAL" clId="{3D0E21CA-15BD-CC42-8D16-246C31342655}" dt="2023-02-15T01:34:01.467" v="322" actId="255"/>
        <pc:sldMkLst>
          <pc:docMk/>
          <pc:sldMk cId="3388323331" sldId="260"/>
        </pc:sldMkLst>
        <pc:spChg chg="add mod">
          <ac:chgData name="Jan Smith" userId="a10c7e06-00d6-4e12-9b21-d3fdc4be5b81" providerId="ADAL" clId="{3D0E21CA-15BD-CC42-8D16-246C31342655}" dt="2023-02-15T01:34:01.467" v="322" actId="255"/>
          <ac:spMkLst>
            <pc:docMk/>
            <pc:sldMk cId="3388323331" sldId="260"/>
            <ac:spMk id="4" creationId="{EA64AED6-EA37-3872-4293-7694E2D20234}"/>
          </ac:spMkLst>
        </pc:spChg>
        <pc:picChg chg="mod">
          <ac:chgData name="Jan Smith" userId="a10c7e06-00d6-4e12-9b21-d3fdc4be5b81" providerId="ADAL" clId="{3D0E21CA-15BD-CC42-8D16-246C31342655}" dt="2023-02-15T01:31:07.599" v="316" actId="1076"/>
          <ac:picMkLst>
            <pc:docMk/>
            <pc:sldMk cId="3388323331" sldId="260"/>
            <ac:picMk id="9" creationId="{BC900686-843B-FBDC-58DC-1E0BBAAFB0EF}"/>
          </ac:picMkLst>
        </pc:picChg>
      </pc:sldChg>
      <pc:sldChg chg="modSp">
        <pc:chgData name="Jan Smith" userId="a10c7e06-00d6-4e12-9b21-d3fdc4be5b81" providerId="ADAL" clId="{3D0E21CA-15BD-CC42-8D16-246C31342655}" dt="2023-02-15T01:18:30.283" v="28" actId="20577"/>
        <pc:sldMkLst>
          <pc:docMk/>
          <pc:sldMk cId="3568743804" sldId="264"/>
        </pc:sldMkLst>
        <pc:spChg chg="mod">
          <ac:chgData name="Jan Smith" userId="a10c7e06-00d6-4e12-9b21-d3fdc4be5b81" providerId="ADAL" clId="{3D0E21CA-15BD-CC42-8D16-246C31342655}" dt="2023-02-15T01:17:07.736" v="23" actId="20577"/>
          <ac:spMkLst>
            <pc:docMk/>
            <pc:sldMk cId="3568743804" sldId="264"/>
            <ac:spMk id="2" creationId="{74B0D13D-50EA-9BB4-CCEC-99F21B02771E}"/>
          </ac:spMkLst>
        </pc:spChg>
        <pc:spChg chg="mod">
          <ac:chgData name="Jan Smith" userId="a10c7e06-00d6-4e12-9b21-d3fdc4be5b81" providerId="ADAL" clId="{3D0E21CA-15BD-CC42-8D16-246C31342655}" dt="2023-02-15T01:18:30.283" v="28" actId="20577"/>
          <ac:spMkLst>
            <pc:docMk/>
            <pc:sldMk cId="3568743804" sldId="264"/>
            <ac:spMk id="3" creationId="{A7D19B3C-F605-09C9-D819-38512621A699}"/>
          </ac:spMkLst>
        </pc:spChg>
      </pc:sldChg>
      <pc:sldChg chg="addSp delSp modSp">
        <pc:chgData name="Jan Smith" userId="a10c7e06-00d6-4e12-9b21-d3fdc4be5b81" providerId="ADAL" clId="{3D0E21CA-15BD-CC42-8D16-246C31342655}" dt="2023-02-15T01:49:24.451" v="360" actId="14100"/>
        <pc:sldMkLst>
          <pc:docMk/>
          <pc:sldMk cId="2702250577" sldId="272"/>
        </pc:sldMkLst>
        <pc:spChg chg="mod">
          <ac:chgData name="Jan Smith" userId="a10c7e06-00d6-4e12-9b21-d3fdc4be5b81" providerId="ADAL" clId="{3D0E21CA-15BD-CC42-8D16-246C31342655}" dt="2023-02-15T01:48:54.943" v="353" actId="14100"/>
          <ac:spMkLst>
            <pc:docMk/>
            <pc:sldMk cId="2702250577" sldId="272"/>
            <ac:spMk id="2" creationId="{67B03F72-6240-31CA-3DA4-1AD861B544E6}"/>
          </ac:spMkLst>
        </pc:spChg>
        <pc:spChg chg="mod">
          <ac:chgData name="Jan Smith" userId="a10c7e06-00d6-4e12-9b21-d3fdc4be5b81" providerId="ADAL" clId="{3D0E21CA-15BD-CC42-8D16-246C31342655}" dt="2023-02-15T01:49:04.902" v="356" actId="14100"/>
          <ac:spMkLst>
            <pc:docMk/>
            <pc:sldMk cId="2702250577" sldId="272"/>
            <ac:spMk id="7" creationId="{C70A53CC-224D-885F-754B-0565A38DD5A9}"/>
          </ac:spMkLst>
        </pc:spChg>
        <pc:picChg chg="add del">
          <ac:chgData name="Jan Smith" userId="a10c7e06-00d6-4e12-9b21-d3fdc4be5b81" providerId="ADAL" clId="{3D0E21CA-15BD-CC42-8D16-246C31342655}" dt="2023-02-15T01:39:13.598" v="330" actId="931"/>
          <ac:picMkLst>
            <pc:docMk/>
            <pc:sldMk cId="2702250577" sldId="272"/>
            <ac:picMk id="3" creationId="{F6180587-F131-84A1-8141-1C74A6B1E38B}"/>
          </ac:picMkLst>
        </pc:picChg>
        <pc:picChg chg="add mod">
          <ac:chgData name="Jan Smith" userId="a10c7e06-00d6-4e12-9b21-d3fdc4be5b81" providerId="ADAL" clId="{3D0E21CA-15BD-CC42-8D16-246C31342655}" dt="2023-02-15T01:49:24.451" v="360" actId="14100"/>
          <ac:picMkLst>
            <pc:docMk/>
            <pc:sldMk cId="2702250577" sldId="272"/>
            <ac:picMk id="4" creationId="{40400200-6952-D3C3-44EA-749C6C92C763}"/>
          </ac:picMkLst>
        </pc:picChg>
        <pc:picChg chg="mod">
          <ac:chgData name="Jan Smith" userId="a10c7e06-00d6-4e12-9b21-d3fdc4be5b81" providerId="ADAL" clId="{3D0E21CA-15BD-CC42-8D16-246C31342655}" dt="2023-02-15T01:48:26.157" v="346" actId="14100"/>
          <ac:picMkLst>
            <pc:docMk/>
            <pc:sldMk cId="2702250577" sldId="272"/>
            <ac:picMk id="5" creationId="{A3490195-8A8A-6AC7-8B61-D14C50328E63}"/>
          </ac:picMkLst>
        </pc:picChg>
        <pc:picChg chg="mod">
          <ac:chgData name="Jan Smith" userId="a10c7e06-00d6-4e12-9b21-d3fdc4be5b81" providerId="ADAL" clId="{3D0E21CA-15BD-CC42-8D16-246C31342655}" dt="2023-02-15T01:49:12.677" v="358" actId="1076"/>
          <ac:picMkLst>
            <pc:docMk/>
            <pc:sldMk cId="2702250577" sldId="272"/>
            <ac:picMk id="6" creationId="{8DF8FC9F-7C42-F023-1AAA-CF09802E70EA}"/>
          </ac:picMkLst>
        </pc:picChg>
      </pc:sldChg>
      <pc:sldChg chg="addSp">
        <pc:chgData name="Jan Smith" userId="a10c7e06-00d6-4e12-9b21-d3fdc4be5b81" providerId="ADAL" clId="{3D0E21CA-15BD-CC42-8D16-246C31342655}" dt="2023-02-15T02:38:25.545" v="640" actId="139"/>
        <pc:sldMkLst>
          <pc:docMk/>
          <pc:sldMk cId="1195109384" sldId="281"/>
        </pc:sldMkLst>
        <pc:spChg chg="add">
          <ac:chgData name="Jan Smith" userId="a10c7e06-00d6-4e12-9b21-d3fdc4be5b81" providerId="ADAL" clId="{3D0E21CA-15BD-CC42-8D16-246C31342655}" dt="2023-02-15T02:38:17.336" v="638" actId="139"/>
          <ac:spMkLst>
            <pc:docMk/>
            <pc:sldMk cId="1195109384" sldId="281"/>
            <ac:spMk id="3" creationId="{E56393A5-8683-D83F-773D-EE889A37645C}"/>
          </ac:spMkLst>
        </pc:spChg>
        <pc:spChg chg="add">
          <ac:chgData name="Jan Smith" userId="a10c7e06-00d6-4e12-9b21-d3fdc4be5b81" providerId="ADAL" clId="{3D0E21CA-15BD-CC42-8D16-246C31342655}" dt="2023-02-15T02:38:23.978" v="639" actId="139"/>
          <ac:spMkLst>
            <pc:docMk/>
            <pc:sldMk cId="1195109384" sldId="281"/>
            <ac:spMk id="4" creationId="{16E31E60-060D-3D21-90B1-E3CE23CE4A1E}"/>
          </ac:spMkLst>
        </pc:spChg>
        <pc:spChg chg="add">
          <ac:chgData name="Jan Smith" userId="a10c7e06-00d6-4e12-9b21-d3fdc4be5b81" providerId="ADAL" clId="{3D0E21CA-15BD-CC42-8D16-246C31342655}" dt="2023-02-15T02:38:25.545" v="640" actId="139"/>
          <ac:spMkLst>
            <pc:docMk/>
            <pc:sldMk cId="1195109384" sldId="281"/>
            <ac:spMk id="7" creationId="{DA4ED4B7-D2D0-5DD0-9986-886FF405776F}"/>
          </ac:spMkLst>
        </pc:spChg>
      </pc:sldChg>
      <pc:sldChg chg="new del">
        <pc:chgData name="Jan Smith" userId="a10c7e06-00d6-4e12-9b21-d3fdc4be5b81" providerId="ADAL" clId="{3D0E21CA-15BD-CC42-8D16-246C31342655}" dt="2023-02-15T01:51:28.468" v="380" actId="2696"/>
        <pc:sldMkLst>
          <pc:docMk/>
          <pc:sldMk cId="833825977" sldId="282"/>
        </pc:sldMkLst>
      </pc:sldChg>
      <pc:sldChg chg="addSp delSp modSp new mod modClrScheme chgLayout">
        <pc:chgData name="Jan Smith" userId="a10c7e06-00d6-4e12-9b21-d3fdc4be5b81" providerId="ADAL" clId="{3D0E21CA-15BD-CC42-8D16-246C31342655}" dt="2023-02-15T02:37:05.435" v="637" actId="20577"/>
        <pc:sldMkLst>
          <pc:docMk/>
          <pc:sldMk cId="1393808614" sldId="282"/>
        </pc:sldMkLst>
        <pc:spChg chg="del">
          <ac:chgData name="Jan Smith" userId="a10c7e06-00d6-4e12-9b21-d3fdc4be5b81" providerId="ADAL" clId="{3D0E21CA-15BD-CC42-8D16-246C31342655}" dt="2023-02-15T02:16:48.215" v="382" actId="700"/>
          <ac:spMkLst>
            <pc:docMk/>
            <pc:sldMk cId="1393808614" sldId="282"/>
            <ac:spMk id="2" creationId="{705A4743-3889-260F-CDEF-B54A2599FEB8}"/>
          </ac:spMkLst>
        </pc:spChg>
        <pc:spChg chg="del">
          <ac:chgData name="Jan Smith" userId="a10c7e06-00d6-4e12-9b21-d3fdc4be5b81" providerId="ADAL" clId="{3D0E21CA-15BD-CC42-8D16-246C31342655}" dt="2023-02-15T02:16:48.215" v="382" actId="700"/>
          <ac:spMkLst>
            <pc:docMk/>
            <pc:sldMk cId="1393808614" sldId="282"/>
            <ac:spMk id="3" creationId="{83C7A7AE-F5AB-B18E-C291-E11124B6F32F}"/>
          </ac:spMkLst>
        </pc:spChg>
        <pc:spChg chg="del">
          <ac:chgData name="Jan Smith" userId="a10c7e06-00d6-4e12-9b21-d3fdc4be5b81" providerId="ADAL" clId="{3D0E21CA-15BD-CC42-8D16-246C31342655}" dt="2023-02-15T02:16:48.215" v="382" actId="700"/>
          <ac:spMkLst>
            <pc:docMk/>
            <pc:sldMk cId="1393808614" sldId="282"/>
            <ac:spMk id="4" creationId="{3D9C02BD-6B47-8D0C-2114-4F4CBEF6A711}"/>
          </ac:spMkLst>
        </pc:spChg>
        <pc:spChg chg="add mod">
          <ac:chgData name="Jan Smith" userId="a10c7e06-00d6-4e12-9b21-d3fdc4be5b81" providerId="ADAL" clId="{3D0E21CA-15BD-CC42-8D16-246C31342655}" dt="2023-02-15T02:37:05.435" v="637" actId="20577"/>
          <ac:spMkLst>
            <pc:docMk/>
            <pc:sldMk cId="1393808614" sldId="282"/>
            <ac:spMk id="6" creationId="{F04CA1A7-5B34-3D1E-35CA-1EB99C541294}"/>
          </ac:spMkLst>
        </pc:spChg>
      </pc:sldChg>
      <pc:sldChg chg="modSp new del">
        <pc:chgData name="Jan Smith" userId="a10c7e06-00d6-4e12-9b21-d3fdc4be5b81" providerId="ADAL" clId="{3D0E21CA-15BD-CC42-8D16-246C31342655}" dt="2023-02-15T01:51:17.587" v="379" actId="2696"/>
        <pc:sldMkLst>
          <pc:docMk/>
          <pc:sldMk cId="2298793472" sldId="283"/>
        </pc:sldMkLst>
        <pc:spChg chg="mod">
          <ac:chgData name="Jan Smith" userId="a10c7e06-00d6-4e12-9b21-d3fdc4be5b81" providerId="ADAL" clId="{3D0E21CA-15BD-CC42-8D16-246C31342655}" dt="2023-02-15T01:50:58.633" v="378" actId="20577"/>
          <ac:spMkLst>
            <pc:docMk/>
            <pc:sldMk cId="2298793472" sldId="283"/>
            <ac:spMk id="2" creationId="{95C36F2C-01D9-E650-4E30-98C8C8B8C98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361ED0-4622-2441-80BD-8D5DE10E17D8}" type="datetimeFigureOut">
              <a:rPr lang="en-US" smtClean="0"/>
              <a:t>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491EB-6FD5-D84B-91B9-61B8526DBAF5}" type="slidenum">
              <a:rPr lang="en-US" smtClean="0"/>
              <a:t>‹#›</a:t>
            </a:fld>
            <a:endParaRPr lang="en-US"/>
          </a:p>
        </p:txBody>
      </p:sp>
    </p:spTree>
    <p:extLst>
      <p:ext uri="{BB962C8B-B14F-4D97-AF65-F5344CB8AC3E}">
        <p14:creationId xmlns:p14="http://schemas.microsoft.com/office/powerpoint/2010/main" val="1596706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I Carry Two Landscapes With </a:t>
            </a:r>
            <a:r>
              <a:rPr lang="en-US"/>
              <a:t>Me Wherever I Go. </a:t>
            </a:r>
            <a:r>
              <a:rPr lang="en-US" dirty="0"/>
              <a:t>Watercolor.</a:t>
            </a:r>
          </a:p>
          <a:p>
            <a:endParaRPr lang="en-US" dirty="0"/>
          </a:p>
          <a:p>
            <a:br>
              <a:rPr lang="en-US" dirty="0"/>
            </a:br>
            <a:r>
              <a:rPr lang="en-US" b="0" i="0" u="none" strike="noStrike" dirty="0">
                <a:solidFill>
                  <a:srgbClr val="605E5E"/>
                </a:solidFill>
                <a:effectLst/>
                <a:latin typeface="din-next-w01-light"/>
              </a:rPr>
              <a:t>“I Carry Two Landscapes With Me Wherever I Go” is an image divided in half with the left side suggesting a cascade of water falling and the right side representing a moonlit sky above a receding lake bed.  The experience of living in and observing two ever changing landscapes is a personal journey taken with the goal of becoming a better citizen in the natural environment.  My paintings and drawings suggest a human presence in an environment and evoke an emotional response.  They are abstracted portraits of places experienced, spaces navigated and those imagined.</a:t>
            </a:r>
            <a:endParaRPr lang="en-US" dirty="0"/>
          </a:p>
        </p:txBody>
      </p:sp>
      <p:sp>
        <p:nvSpPr>
          <p:cNvPr id="4" name="Slide Number Placeholder 3"/>
          <p:cNvSpPr>
            <a:spLocks noGrp="1"/>
          </p:cNvSpPr>
          <p:nvPr>
            <p:ph type="sldNum" sz="quarter" idx="5"/>
          </p:nvPr>
        </p:nvSpPr>
        <p:spPr/>
        <p:txBody>
          <a:bodyPr/>
          <a:lstStyle/>
          <a:p>
            <a:fld id="{BEB491EB-6FD5-D84B-91B9-61B8526DBAF5}" type="slidenum">
              <a:rPr lang="en-US" smtClean="0"/>
              <a:t>4</a:t>
            </a:fld>
            <a:endParaRPr lang="en-US"/>
          </a:p>
        </p:txBody>
      </p:sp>
    </p:spTree>
    <p:extLst>
      <p:ext uri="{BB962C8B-B14F-4D97-AF65-F5344CB8AC3E}">
        <p14:creationId xmlns:p14="http://schemas.microsoft.com/office/powerpoint/2010/main" val="51712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 was raised on a farm in a flood plain and with that, found drought and flooding were part of her normal cycle of subsistence.  Yet, as the challenges of global temperatures warm the planet, the frequency of these occurrences has drawn her into this as a subject of her art. </a:t>
            </a:r>
          </a:p>
          <a:p>
            <a:r>
              <a:rPr lang="en-US" dirty="0"/>
              <a:t>She works in handmade paper, reliant on water, mixed with a pulp that dries, leaving the remains as the artistic remnants.  The things left behind have found parallel in her process and chosen medium as she studies the effects of receding flood waters. </a:t>
            </a:r>
          </a:p>
        </p:txBody>
      </p:sp>
      <p:sp>
        <p:nvSpPr>
          <p:cNvPr id="4" name="Slide Number Placeholder 3"/>
          <p:cNvSpPr>
            <a:spLocks noGrp="1"/>
          </p:cNvSpPr>
          <p:nvPr>
            <p:ph type="sldNum" sz="quarter" idx="5"/>
          </p:nvPr>
        </p:nvSpPr>
        <p:spPr/>
        <p:txBody>
          <a:bodyPr/>
          <a:lstStyle/>
          <a:p>
            <a:fld id="{BEB491EB-6FD5-D84B-91B9-61B8526DBAF5}" type="slidenum">
              <a:rPr lang="en-US" smtClean="0"/>
              <a:t>5</a:t>
            </a:fld>
            <a:endParaRPr lang="en-US"/>
          </a:p>
        </p:txBody>
      </p:sp>
    </p:spTree>
    <p:extLst>
      <p:ext uri="{BB962C8B-B14F-4D97-AF65-F5344CB8AC3E}">
        <p14:creationId xmlns:p14="http://schemas.microsoft.com/office/powerpoint/2010/main" val="3969383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B491EB-6FD5-D84B-91B9-61B8526DBAF5}" type="slidenum">
              <a:rPr lang="en-US" smtClean="0"/>
              <a:t>24</a:t>
            </a:fld>
            <a:endParaRPr lang="en-US"/>
          </a:p>
        </p:txBody>
      </p:sp>
    </p:spTree>
    <p:extLst>
      <p:ext uri="{BB962C8B-B14F-4D97-AF65-F5344CB8AC3E}">
        <p14:creationId xmlns:p14="http://schemas.microsoft.com/office/powerpoint/2010/main" val="2127438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2/16/2023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2/16/2023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hyperlink" Target="https://icewatch.london/" TargetMode="External"/><Relationship Id="rId3" Type="http://schemas.openxmlformats.org/officeDocument/2006/relationships/image" Target="../media/image1.png"/><Relationship Id="rId7" Type="http://schemas.openxmlformats.org/officeDocument/2006/relationships/hyperlink" Target="https://olafureliasson.net/icewatch"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olafureliasson.net/icewatchcopenhagen" TargetMode="External"/><Relationship Id="rId5" Type="http://schemas.openxmlformats.org/officeDocument/2006/relationships/image" Target="../media/image40.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watch/?v=920101615060679"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59E57-9F43-7649-8109-E0D7C60D8789}"/>
              </a:ext>
            </a:extLst>
          </p:cNvPr>
          <p:cNvSpPr>
            <a:spLocks noGrp="1"/>
          </p:cNvSpPr>
          <p:nvPr>
            <p:ph type="ctrTitle"/>
          </p:nvPr>
        </p:nvSpPr>
        <p:spPr/>
        <p:txBody>
          <a:bodyPr/>
          <a:lstStyle/>
          <a:p>
            <a:r>
              <a:rPr lang="en-US" b="1" i="0" u="none" strike="noStrike" dirty="0">
                <a:effectLst/>
                <a:latin typeface="nimbus-sans-tw01con"/>
              </a:rPr>
              <a:t>Earth, Wind, Fire, Water, Sky: Climate Transformed</a:t>
            </a:r>
            <a:br>
              <a:rPr lang="en-US" b="1" i="0" u="none" strike="noStrike" dirty="0">
                <a:effectLst/>
              </a:rPr>
            </a:br>
            <a:endParaRPr lang="en-US" dirty="0"/>
          </a:p>
        </p:txBody>
      </p:sp>
      <p:sp>
        <p:nvSpPr>
          <p:cNvPr id="3" name="Subtitle 2">
            <a:extLst>
              <a:ext uri="{FF2B5EF4-FFF2-40B4-BE49-F238E27FC236}">
                <a16:creationId xmlns:a16="http://schemas.microsoft.com/office/drawing/2014/main" id="{1DF93936-3677-A8F5-B3A6-A9B9CBA3DC1D}"/>
              </a:ext>
            </a:extLst>
          </p:cNvPr>
          <p:cNvSpPr>
            <a:spLocks noGrp="1"/>
          </p:cNvSpPr>
          <p:nvPr>
            <p:ph type="subTitle" idx="1"/>
          </p:nvPr>
        </p:nvSpPr>
        <p:spPr/>
        <p:txBody>
          <a:bodyPr/>
          <a:lstStyle/>
          <a:p>
            <a:r>
              <a:rPr lang="en-US" dirty="0"/>
              <a:t>Artists working with subjects of climate change</a:t>
            </a:r>
          </a:p>
        </p:txBody>
      </p:sp>
    </p:spTree>
    <p:extLst>
      <p:ext uri="{BB962C8B-B14F-4D97-AF65-F5344CB8AC3E}">
        <p14:creationId xmlns:p14="http://schemas.microsoft.com/office/powerpoint/2010/main" val="166707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E607C4-A0A1-44FA-981D-EA3B81396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sky, outdoor, building, city&#10;&#10;Description automatically generated">
            <a:extLst>
              <a:ext uri="{FF2B5EF4-FFF2-40B4-BE49-F238E27FC236}">
                <a16:creationId xmlns:a16="http://schemas.microsoft.com/office/drawing/2014/main" id="{3D799155-D54E-00F6-A57C-15C78629C7E6}"/>
              </a:ext>
            </a:extLst>
          </p:cNvPr>
          <p:cNvPicPr>
            <a:picLocks noChangeAspect="1"/>
          </p:cNvPicPr>
          <p:nvPr/>
        </p:nvPicPr>
        <p:blipFill>
          <a:blip r:embed="rId2"/>
          <a:stretch>
            <a:fillRect/>
          </a:stretch>
        </p:blipFill>
        <p:spPr>
          <a:xfrm>
            <a:off x="1421162" y="718593"/>
            <a:ext cx="4766945" cy="5903771"/>
          </a:xfrm>
          <a:prstGeom prst="rect">
            <a:avLst/>
          </a:prstGeom>
        </p:spPr>
      </p:pic>
      <p:pic>
        <p:nvPicPr>
          <p:cNvPr id="9" name="Picture 8">
            <a:extLst>
              <a:ext uri="{FF2B5EF4-FFF2-40B4-BE49-F238E27FC236}">
                <a16:creationId xmlns:a16="http://schemas.microsoft.com/office/drawing/2014/main" id="{08D97526-B9D9-4257-B6A9-9D79889749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CE66125-390C-BB41-0F8B-2B2D4E5E0CF1}"/>
              </a:ext>
            </a:extLst>
          </p:cNvPr>
          <p:cNvSpPr txBox="1"/>
          <p:nvPr/>
        </p:nvSpPr>
        <p:spPr>
          <a:xfrm>
            <a:off x="7861478" y="1623274"/>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5" name="Table 4">
            <a:extLst>
              <a:ext uri="{FF2B5EF4-FFF2-40B4-BE49-F238E27FC236}">
                <a16:creationId xmlns:a16="http://schemas.microsoft.com/office/drawing/2014/main" id="{37FF50CE-EEEB-6762-CB9D-A3B6B86E58D2}"/>
              </a:ext>
            </a:extLst>
          </p:cNvPr>
          <p:cNvGraphicFramePr>
            <a:graphicFrameLocks noGrp="1"/>
          </p:cNvGraphicFramePr>
          <p:nvPr>
            <p:extLst>
              <p:ext uri="{D42A27DB-BD31-4B8C-83A1-F6EECF244321}">
                <p14:modId xmlns:p14="http://schemas.microsoft.com/office/powerpoint/2010/main" val="4253406001"/>
              </p:ext>
            </p:extLst>
          </p:nvPr>
        </p:nvGraphicFramePr>
        <p:xfrm>
          <a:off x="7201436" y="547352"/>
          <a:ext cx="4103882" cy="4467359"/>
        </p:xfrm>
        <a:graphic>
          <a:graphicData uri="http://schemas.openxmlformats.org/drawingml/2006/table">
            <a:tbl>
              <a:tblPr firstRow="1" firstCol="1" bandRow="1">
                <a:tableStyleId>{5C22544A-7EE6-4342-B048-85BDC9FD1C3A}</a:tableStyleId>
              </a:tblPr>
              <a:tblGrid>
                <a:gridCol w="4103882">
                  <a:extLst>
                    <a:ext uri="{9D8B030D-6E8A-4147-A177-3AD203B41FA5}">
                      <a16:colId xmlns:a16="http://schemas.microsoft.com/office/drawing/2014/main" val="3734801839"/>
                    </a:ext>
                  </a:extLst>
                </a:gridCol>
              </a:tblGrid>
              <a:tr h="4467359">
                <a:tc>
                  <a:txBody>
                    <a:bodyPr/>
                    <a:lstStyle/>
                    <a:p>
                      <a:pPr algn="l" fontAlgn="base">
                        <a:lnSpc>
                          <a:spcPts val="1800"/>
                        </a:lnSpc>
                        <a:spcAft>
                          <a:spcPts val="1560"/>
                        </a:spcAft>
                      </a:pPr>
                      <a:r>
                        <a:rPr lang="en-US" sz="2400" dirty="0">
                          <a:solidFill>
                            <a:schemeClr val="tx1"/>
                          </a:solidFill>
                          <a:effectLst/>
                        </a:rPr>
                        <a:t>The sculpture evokes the impact of climate change on the environment. It depicts a burning tree that is engulfed in flames. The flames, cast in glass, light up as the sun passes through them and the sculpture illuminates to look like it is on fire. </a:t>
                      </a:r>
                      <a:r>
                        <a:rPr lang="en-US" sz="2400" dirty="0" err="1">
                          <a:solidFill>
                            <a:schemeClr val="tx1"/>
                          </a:solidFill>
                          <a:effectLst/>
                        </a:rPr>
                        <a:t>WildFire</a:t>
                      </a:r>
                      <a:r>
                        <a:rPr lang="en-US" sz="2400" dirty="0">
                          <a:solidFill>
                            <a:schemeClr val="tx1"/>
                          </a:solidFill>
                          <a:effectLst/>
                        </a:rPr>
                        <a:t> embodies change and inspires a collective consciousness to move in the direction of a healthy planet.</a:t>
                      </a:r>
                    </a:p>
                  </a:txBody>
                  <a:tcPr marL="285750" marR="285750" marT="0" marB="190500" anchor="ctr">
                    <a:solidFill>
                      <a:schemeClr val="bg1"/>
                    </a:solidFill>
                  </a:tcPr>
                </a:tc>
                <a:extLst>
                  <a:ext uri="{0D108BD9-81ED-4DB2-BD59-A6C34878D82A}">
                    <a16:rowId xmlns:a16="http://schemas.microsoft.com/office/drawing/2014/main" val="3318404684"/>
                  </a:ext>
                </a:extLst>
              </a:tr>
            </a:tbl>
          </a:graphicData>
        </a:graphic>
      </p:graphicFrame>
      <p:sp>
        <p:nvSpPr>
          <p:cNvPr id="6" name="TextBox 5">
            <a:extLst>
              <a:ext uri="{FF2B5EF4-FFF2-40B4-BE49-F238E27FC236}">
                <a16:creationId xmlns:a16="http://schemas.microsoft.com/office/drawing/2014/main" id="{F0B168CC-FC6B-C4D3-9CD5-83D0A505A3CC}"/>
              </a:ext>
            </a:extLst>
          </p:cNvPr>
          <p:cNvSpPr txBox="1"/>
          <p:nvPr/>
        </p:nvSpPr>
        <p:spPr>
          <a:xfrm>
            <a:off x="7514823" y="4702935"/>
            <a:ext cx="308663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FFC000"/>
                </a:solidFill>
              </a:rPr>
              <a:t>Natalie Tyler </a:t>
            </a:r>
            <a:endParaRPr lang="en-US" sz="2800" dirty="0">
              <a:solidFill>
                <a:srgbClr val="FFC000"/>
              </a:solidFill>
            </a:endParaRPr>
          </a:p>
          <a:p>
            <a:endParaRPr lang="en-US" sz="2800" b="1" dirty="0">
              <a:solidFill>
                <a:srgbClr val="FFC000"/>
              </a:solidFill>
            </a:endParaRPr>
          </a:p>
          <a:p>
            <a:r>
              <a:rPr lang="en-US" sz="2400" b="1" dirty="0" err="1">
                <a:solidFill>
                  <a:srgbClr val="FFC000"/>
                </a:solidFill>
              </a:rPr>
              <a:t>WildFire</a:t>
            </a:r>
            <a:r>
              <a:rPr lang="en-US" sz="2400" b="1" dirty="0">
                <a:solidFill>
                  <a:srgbClr val="FFC000"/>
                </a:solidFill>
              </a:rPr>
              <a:t>, 2022</a:t>
            </a:r>
            <a:endParaRPr lang="en-US" sz="2400" dirty="0">
              <a:solidFill>
                <a:srgbClr val="FFC000"/>
              </a:solidFill>
            </a:endParaRPr>
          </a:p>
        </p:txBody>
      </p:sp>
    </p:spTree>
    <p:extLst>
      <p:ext uri="{BB962C8B-B14F-4D97-AF65-F5344CB8AC3E}">
        <p14:creationId xmlns:p14="http://schemas.microsoft.com/office/powerpoint/2010/main" val="2806817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F51A2DD-A6DA-91C3-D116-040013A44B07}"/>
              </a:ext>
            </a:extLst>
          </p:cNvPr>
          <p:cNvSpPr>
            <a:spLocks noGrp="1"/>
          </p:cNvSpPr>
          <p:nvPr>
            <p:ph type="title"/>
          </p:nvPr>
        </p:nvSpPr>
        <p:spPr>
          <a:xfrm>
            <a:off x="7889831" y="5652010"/>
            <a:ext cx="3034226" cy="1156149"/>
          </a:xfrm>
        </p:spPr>
        <p:txBody>
          <a:bodyPr vert="horz" lIns="91440" tIns="45720" rIns="91440" bIns="45720" rtlCol="0" anchor="ctr">
            <a:normAutofit/>
          </a:bodyPr>
          <a:lstStyle/>
          <a:p>
            <a:r>
              <a:rPr lang="en-US" sz="3600" dirty="0"/>
              <a:t>FRANK </a:t>
            </a:r>
            <a:r>
              <a:rPr lang="en-US" sz="3600" dirty="0" err="1"/>
              <a:t>kORB</a:t>
            </a:r>
          </a:p>
        </p:txBody>
      </p:sp>
      <p:pic>
        <p:nvPicPr>
          <p:cNvPr id="5" name="Picture 5">
            <a:extLst>
              <a:ext uri="{FF2B5EF4-FFF2-40B4-BE49-F238E27FC236}">
                <a16:creationId xmlns:a16="http://schemas.microsoft.com/office/drawing/2014/main" id="{5521DDB4-5C5E-BBCE-6A48-CA6832D666D1}"/>
              </a:ext>
            </a:extLst>
          </p:cNvPr>
          <p:cNvPicPr>
            <a:picLocks noGrp="1" noChangeAspect="1"/>
          </p:cNvPicPr>
          <p:nvPr>
            <p:ph type="pic" idx="1"/>
          </p:nvPr>
        </p:nvPicPr>
        <p:blipFill rotWithShape="1">
          <a:blip r:embed="rId4"/>
          <a:srcRect l="10710" r="-1" b="-1"/>
          <a:stretch/>
        </p:blipFill>
        <p:spPr>
          <a:xfrm>
            <a:off x="7209079" y="2591316"/>
            <a:ext cx="3891563" cy="3289391"/>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6" name="Picture 6" descr="A picture containing text, painted, graffiti&#10;&#10;Description automatically generated">
            <a:extLst>
              <a:ext uri="{FF2B5EF4-FFF2-40B4-BE49-F238E27FC236}">
                <a16:creationId xmlns:a16="http://schemas.microsoft.com/office/drawing/2014/main" id="{22B4D269-01C1-5ED2-7653-50D58D6FC121}"/>
              </a:ext>
            </a:extLst>
          </p:cNvPr>
          <p:cNvPicPr>
            <a:picLocks noChangeAspect="1"/>
          </p:cNvPicPr>
          <p:nvPr/>
        </p:nvPicPr>
        <p:blipFill>
          <a:blip r:embed="rId5"/>
          <a:stretch>
            <a:fillRect/>
          </a:stretch>
        </p:blipFill>
        <p:spPr>
          <a:xfrm>
            <a:off x="785613" y="2583493"/>
            <a:ext cx="5157985" cy="4148733"/>
          </a:xfrm>
          <a:prstGeom prst="rect">
            <a:avLst/>
          </a:prstGeom>
        </p:spPr>
      </p:pic>
      <p:sp>
        <p:nvSpPr>
          <p:cNvPr id="7" name="TextBox 6">
            <a:extLst>
              <a:ext uri="{FF2B5EF4-FFF2-40B4-BE49-F238E27FC236}">
                <a16:creationId xmlns:a16="http://schemas.microsoft.com/office/drawing/2014/main" id="{A4A5C9AD-87E3-ABC9-1F15-D2DC67E9CEE2}"/>
              </a:ext>
            </a:extLst>
          </p:cNvPr>
          <p:cNvSpPr txBox="1"/>
          <p:nvPr/>
        </p:nvSpPr>
        <p:spPr>
          <a:xfrm>
            <a:off x="1526146" y="506570"/>
            <a:ext cx="9815847" cy="1938992"/>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din-next-w01-light"/>
              </a:rPr>
              <a:t>These  new works all deal with the ideas of climate change. My choices in color use represent the following: the grey represents the ideas (and facts) of pollution: smog, tailpipes, smokestacks, factory exhaust and more. The oranges represent the beautifully rich skies at sunrise and sunset as wildfires across the country and world burn. My choice of the greens represent the pollution of our large and small waterways, rivers, lakes, and oceans. The toned down reds of the burning of cities.</a:t>
            </a:r>
            <a:endParaRPr lang="en-US" sz="2000"/>
          </a:p>
        </p:txBody>
      </p:sp>
    </p:spTree>
    <p:extLst>
      <p:ext uri="{BB962C8B-B14F-4D97-AF65-F5344CB8AC3E}">
        <p14:creationId xmlns:p14="http://schemas.microsoft.com/office/powerpoint/2010/main" val="290075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DD87-E50D-FF4D-45F0-0E4CB0204DAA}"/>
              </a:ext>
            </a:extLst>
          </p:cNvPr>
          <p:cNvSpPr>
            <a:spLocks noGrp="1"/>
          </p:cNvSpPr>
          <p:nvPr>
            <p:ph type="title"/>
          </p:nvPr>
        </p:nvSpPr>
        <p:spPr>
          <a:xfrm>
            <a:off x="9048929" y="5203065"/>
            <a:ext cx="2747448" cy="1175395"/>
          </a:xfrm>
        </p:spPr>
        <p:txBody>
          <a:bodyPr/>
          <a:lstStyle/>
          <a:p>
            <a:r>
              <a:rPr lang="en-US" dirty="0"/>
              <a:t>Roberto Torres Matta</a:t>
            </a:r>
          </a:p>
        </p:txBody>
      </p:sp>
      <p:pic>
        <p:nvPicPr>
          <p:cNvPr id="5" name="Picture 5">
            <a:extLst>
              <a:ext uri="{FF2B5EF4-FFF2-40B4-BE49-F238E27FC236}">
                <a16:creationId xmlns:a16="http://schemas.microsoft.com/office/drawing/2014/main" id="{8605B56A-3E1A-5C1C-B588-B7E7D1559FD9}"/>
              </a:ext>
            </a:extLst>
          </p:cNvPr>
          <p:cNvPicPr>
            <a:picLocks noGrp="1" noChangeAspect="1"/>
          </p:cNvPicPr>
          <p:nvPr>
            <p:ph type="pic" idx="1"/>
          </p:nvPr>
        </p:nvPicPr>
        <p:blipFill rotWithShape="1">
          <a:blip r:embed="rId2"/>
          <a:srcRect l="12498" r="12498"/>
          <a:stretch/>
        </p:blipFill>
        <p:spPr>
          <a:xfrm>
            <a:off x="8948803" y="1193141"/>
            <a:ext cx="2944119" cy="3885731"/>
          </a:xfrm>
        </p:spPr>
      </p:pic>
      <p:sp>
        <p:nvSpPr>
          <p:cNvPr id="4" name="Text Placeholder 3">
            <a:extLst>
              <a:ext uri="{FF2B5EF4-FFF2-40B4-BE49-F238E27FC236}">
                <a16:creationId xmlns:a16="http://schemas.microsoft.com/office/drawing/2014/main" id="{97F31A30-80F8-9D68-4C66-B0B517B91769}"/>
              </a:ext>
            </a:extLst>
          </p:cNvPr>
          <p:cNvSpPr>
            <a:spLocks noGrp="1"/>
          </p:cNvSpPr>
          <p:nvPr>
            <p:ph type="body" sz="half" idx="2"/>
          </p:nvPr>
        </p:nvSpPr>
        <p:spPr>
          <a:xfrm>
            <a:off x="398639" y="-39513"/>
            <a:ext cx="3369907" cy="6925415"/>
          </a:xfrm>
          <a:solidFill>
            <a:schemeClr val="accent5">
              <a:lumMod val="20000"/>
              <a:lumOff val="80000"/>
            </a:schemeClr>
          </a:solidFill>
        </p:spPr>
        <p:txBody>
          <a:bodyPr vert="horz" lIns="91440" tIns="45720" rIns="91440" bIns="45720" rtlCol="0" anchor="t">
            <a:noAutofit/>
          </a:bodyPr>
          <a:lstStyle/>
          <a:p>
            <a:r>
              <a:rPr lang="en-US" sz="2000" b="1" dirty="0">
                <a:solidFill>
                  <a:schemeClr val="tx1">
                    <a:lumMod val="85000"/>
                    <a:lumOff val="15000"/>
                  </a:schemeClr>
                </a:solidFill>
                <a:ea typeface="+mn-lt"/>
                <a:cs typeface="+mn-lt"/>
              </a:rPr>
              <a:t>Through my work, I direct attention to these complex issues within the scope of displacement. To de-stigmatize migration, I take a multimedia approach realized through the metaphors as symbols and icons to identify historical precedent. The work embodies an emotional sense of realities of human displacement as well as the routes animals depend on for long-distance movement for survival.</a:t>
            </a:r>
            <a:endParaRPr lang="en-US" sz="2000" b="1">
              <a:solidFill>
                <a:schemeClr val="tx1">
                  <a:lumMod val="85000"/>
                  <a:lumOff val="15000"/>
                </a:schemeClr>
              </a:solidFill>
            </a:endParaRPr>
          </a:p>
        </p:txBody>
      </p:sp>
      <p:pic>
        <p:nvPicPr>
          <p:cNvPr id="6" name="Picture 6" descr="A picture containing text&#10;&#10;Description automatically generated">
            <a:extLst>
              <a:ext uri="{FF2B5EF4-FFF2-40B4-BE49-F238E27FC236}">
                <a16:creationId xmlns:a16="http://schemas.microsoft.com/office/drawing/2014/main" id="{E957E232-6AE9-1CD2-6084-54BAF14FF1A9}"/>
              </a:ext>
            </a:extLst>
          </p:cNvPr>
          <p:cNvPicPr>
            <a:picLocks noChangeAspect="1"/>
          </p:cNvPicPr>
          <p:nvPr/>
        </p:nvPicPr>
        <p:blipFill>
          <a:blip r:embed="rId3"/>
          <a:stretch>
            <a:fillRect/>
          </a:stretch>
        </p:blipFill>
        <p:spPr>
          <a:xfrm>
            <a:off x="3919471" y="219010"/>
            <a:ext cx="4911141" cy="6409246"/>
          </a:xfrm>
          <a:prstGeom prst="rect">
            <a:avLst/>
          </a:prstGeom>
        </p:spPr>
      </p:pic>
    </p:spTree>
    <p:extLst>
      <p:ext uri="{BB962C8B-B14F-4D97-AF65-F5344CB8AC3E}">
        <p14:creationId xmlns:p14="http://schemas.microsoft.com/office/powerpoint/2010/main" val="2841540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8BACD-1D63-FD71-5F65-C49732CC503E}"/>
              </a:ext>
            </a:extLst>
          </p:cNvPr>
          <p:cNvSpPr>
            <a:spLocks noGrp="1"/>
          </p:cNvSpPr>
          <p:nvPr>
            <p:ph type="title"/>
          </p:nvPr>
        </p:nvSpPr>
        <p:spPr>
          <a:xfrm>
            <a:off x="8608899" y="1242811"/>
            <a:ext cx="3123083" cy="638776"/>
          </a:xfrm>
        </p:spPr>
        <p:txBody>
          <a:bodyPr/>
          <a:lstStyle/>
          <a:p>
            <a:r>
              <a:rPr lang="en-US" dirty="0"/>
              <a:t>DAVID </a:t>
            </a:r>
            <a:r>
              <a:rPr lang="en-US" dirty="0" err="1"/>
              <a:t>sEAR</a:t>
            </a:r>
          </a:p>
        </p:txBody>
      </p:sp>
      <p:pic>
        <p:nvPicPr>
          <p:cNvPr id="5" name="Picture 5">
            <a:extLst>
              <a:ext uri="{FF2B5EF4-FFF2-40B4-BE49-F238E27FC236}">
                <a16:creationId xmlns:a16="http://schemas.microsoft.com/office/drawing/2014/main" id="{D3061749-BD06-30A8-DEB2-B4DA0A0DABA3}"/>
              </a:ext>
            </a:extLst>
          </p:cNvPr>
          <p:cNvPicPr>
            <a:picLocks noGrp="1" noChangeAspect="1"/>
          </p:cNvPicPr>
          <p:nvPr>
            <p:ph type="pic" idx="1"/>
          </p:nvPr>
        </p:nvPicPr>
        <p:blipFill rotWithShape="1">
          <a:blip r:embed="rId2"/>
          <a:srcRect l="13250" r="13250"/>
          <a:stretch/>
        </p:blipFill>
        <p:spPr>
          <a:xfrm>
            <a:off x="8940463" y="2242131"/>
            <a:ext cx="2456378" cy="3676650"/>
          </a:xfrm>
        </p:spPr>
      </p:pic>
      <p:pic>
        <p:nvPicPr>
          <p:cNvPr id="6" name="Picture 6">
            <a:extLst>
              <a:ext uri="{FF2B5EF4-FFF2-40B4-BE49-F238E27FC236}">
                <a16:creationId xmlns:a16="http://schemas.microsoft.com/office/drawing/2014/main" id="{7021DB58-6D3C-7C1C-C0CA-1AD9030B001C}"/>
              </a:ext>
            </a:extLst>
          </p:cNvPr>
          <p:cNvPicPr>
            <a:picLocks noChangeAspect="1"/>
          </p:cNvPicPr>
          <p:nvPr/>
        </p:nvPicPr>
        <p:blipFill>
          <a:blip r:embed="rId3"/>
          <a:stretch>
            <a:fillRect/>
          </a:stretch>
        </p:blipFill>
        <p:spPr>
          <a:xfrm>
            <a:off x="216796" y="3571093"/>
            <a:ext cx="8324041" cy="3225310"/>
          </a:xfrm>
          <a:prstGeom prst="rect">
            <a:avLst/>
          </a:prstGeom>
        </p:spPr>
      </p:pic>
      <p:sp>
        <p:nvSpPr>
          <p:cNvPr id="7" name="TextBox 6">
            <a:extLst>
              <a:ext uri="{FF2B5EF4-FFF2-40B4-BE49-F238E27FC236}">
                <a16:creationId xmlns:a16="http://schemas.microsoft.com/office/drawing/2014/main" id="{E969FA78-B8F0-300D-FC0D-A2B8F2D2732C}"/>
              </a:ext>
            </a:extLst>
          </p:cNvPr>
          <p:cNvSpPr txBox="1"/>
          <p:nvPr/>
        </p:nvSpPr>
        <p:spPr>
          <a:xfrm>
            <a:off x="216795" y="152401"/>
            <a:ext cx="8324042" cy="3416320"/>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605E5E"/>
                </a:solidFill>
                <a:latin typeface="TW Cen MT"/>
              </a:rPr>
              <a:t>I</a:t>
            </a:r>
            <a:r>
              <a:rPr lang="en-US" sz="2400" b="1" dirty="0">
                <a:solidFill>
                  <a:srgbClr val="605E5E"/>
                </a:solidFill>
                <a:latin typeface="TW Cen MT"/>
              </a:rPr>
              <a:t>n response to this exhibition’s theme, an image that strikes me the most is the sense of being surrounded by dead trees. A neighbor first brought this to my attention when he asked if I noticed all the dead trees in SE Wisconsin. </a:t>
            </a:r>
            <a:endParaRPr lang="en-US" sz="2400" b="1" dirty="0">
              <a:ea typeface="+mn-lt"/>
              <a:cs typeface="+mn-lt"/>
            </a:endParaRPr>
          </a:p>
          <a:p>
            <a:endParaRPr lang="en-US" sz="2400" dirty="0">
              <a:ea typeface="+mn-lt"/>
              <a:cs typeface="+mn-lt"/>
            </a:endParaRPr>
          </a:p>
          <a:p>
            <a:r>
              <a:rPr lang="en-US" sz="2400" dirty="0">
                <a:ea typeface="+mn-lt"/>
                <a:cs typeface="+mn-lt"/>
              </a:rPr>
              <a:t>Luminescent Trees” is part of a series of works exploring this idea, creating this work on location in the Norris Geyser Basin, in Yellowstone National Park in 2020. It is more of a direct study of wildfire smoke. </a:t>
            </a:r>
            <a:endParaRPr lang="en-US" sz="2400">
              <a:solidFill>
                <a:srgbClr val="000000"/>
              </a:solidFill>
              <a:latin typeface="Tw Cen MT"/>
            </a:endParaRPr>
          </a:p>
        </p:txBody>
      </p:sp>
    </p:spTree>
    <p:extLst>
      <p:ext uri="{BB962C8B-B14F-4D97-AF65-F5344CB8AC3E}">
        <p14:creationId xmlns:p14="http://schemas.microsoft.com/office/powerpoint/2010/main" val="1287838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20605D2-1CDC-F60B-16D6-9F65F098700A}"/>
              </a:ext>
            </a:extLst>
          </p:cNvPr>
          <p:cNvPicPr>
            <a:picLocks noGrp="1" noChangeAspect="1"/>
          </p:cNvPicPr>
          <p:nvPr>
            <p:ph sz="quarter" idx="13"/>
          </p:nvPr>
        </p:nvPicPr>
        <p:blipFill>
          <a:blip r:embed="rId2"/>
          <a:stretch>
            <a:fillRect/>
          </a:stretch>
        </p:blipFill>
        <p:spPr>
          <a:xfrm>
            <a:off x="701572" y="1446728"/>
            <a:ext cx="3651658" cy="4763037"/>
          </a:xfrm>
        </p:spPr>
      </p:pic>
      <p:sp>
        <p:nvSpPr>
          <p:cNvPr id="4" name="Text Placeholder 3">
            <a:extLst>
              <a:ext uri="{FF2B5EF4-FFF2-40B4-BE49-F238E27FC236}">
                <a16:creationId xmlns:a16="http://schemas.microsoft.com/office/drawing/2014/main" id="{2D1F937D-75FA-186E-74E7-85064DCE5BF1}"/>
              </a:ext>
            </a:extLst>
          </p:cNvPr>
          <p:cNvSpPr>
            <a:spLocks noGrp="1"/>
          </p:cNvSpPr>
          <p:nvPr>
            <p:ph type="body" sz="half" idx="2"/>
          </p:nvPr>
        </p:nvSpPr>
        <p:spPr>
          <a:xfrm>
            <a:off x="602534" y="6174542"/>
            <a:ext cx="3935689" cy="528912"/>
          </a:xfrm>
        </p:spPr>
        <p:txBody>
          <a:bodyPr vert="horz" lIns="91440" tIns="45720" rIns="91440" bIns="45720" rtlCol="0" anchor="t">
            <a:noAutofit/>
          </a:bodyPr>
          <a:lstStyle/>
          <a:p>
            <a:r>
              <a:rPr lang="en-US" sz="2400" dirty="0"/>
              <a:t>Colette </a:t>
            </a:r>
            <a:r>
              <a:rPr lang="en-US" sz="2400" dirty="0" err="1"/>
              <a:t>Odya</a:t>
            </a:r>
            <a:r>
              <a:rPr lang="en-US" sz="2400" dirty="0"/>
              <a:t> Smith</a:t>
            </a:r>
          </a:p>
          <a:p>
            <a:endParaRPr lang="en-US" dirty="0"/>
          </a:p>
        </p:txBody>
      </p:sp>
      <p:pic>
        <p:nvPicPr>
          <p:cNvPr id="6" name="Picture 6" descr="A picture containing nature, rock, outdoor, water&#10;&#10;Description automatically generated">
            <a:extLst>
              <a:ext uri="{FF2B5EF4-FFF2-40B4-BE49-F238E27FC236}">
                <a16:creationId xmlns:a16="http://schemas.microsoft.com/office/drawing/2014/main" id="{8BE3EA6E-5836-2FD3-9CD4-530328384BC0}"/>
              </a:ext>
            </a:extLst>
          </p:cNvPr>
          <p:cNvPicPr>
            <a:picLocks noChangeAspect="1"/>
          </p:cNvPicPr>
          <p:nvPr/>
        </p:nvPicPr>
        <p:blipFill>
          <a:blip r:embed="rId3"/>
          <a:stretch>
            <a:fillRect/>
          </a:stretch>
        </p:blipFill>
        <p:spPr>
          <a:xfrm>
            <a:off x="6344992" y="1445654"/>
            <a:ext cx="5136523" cy="5125790"/>
          </a:xfrm>
          <a:prstGeom prst="rect">
            <a:avLst/>
          </a:prstGeom>
        </p:spPr>
      </p:pic>
      <p:sp>
        <p:nvSpPr>
          <p:cNvPr id="7" name="TextBox 6">
            <a:extLst>
              <a:ext uri="{FF2B5EF4-FFF2-40B4-BE49-F238E27FC236}">
                <a16:creationId xmlns:a16="http://schemas.microsoft.com/office/drawing/2014/main" id="{7ED2EBAC-3FFB-5AA1-0CC7-94D802715286}"/>
              </a:ext>
            </a:extLst>
          </p:cNvPr>
          <p:cNvSpPr txBox="1"/>
          <p:nvPr/>
        </p:nvSpPr>
        <p:spPr>
          <a:xfrm>
            <a:off x="1933978" y="291921"/>
            <a:ext cx="9429481" cy="830997"/>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605E5E"/>
                </a:solidFill>
                <a:latin typeface="din-next-w01-light"/>
              </a:rPr>
              <a:t>The driving force behind this work is my interest in finding and amplifying the beauty and mystery that exists quietly all around us. </a:t>
            </a:r>
            <a:endParaRPr lang="en-US" sz="2400" dirty="0"/>
          </a:p>
        </p:txBody>
      </p:sp>
    </p:spTree>
    <p:extLst>
      <p:ext uri="{BB962C8B-B14F-4D97-AF65-F5344CB8AC3E}">
        <p14:creationId xmlns:p14="http://schemas.microsoft.com/office/powerpoint/2010/main" val="3431117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03F72-6240-31CA-3DA4-1AD861B544E6}"/>
              </a:ext>
            </a:extLst>
          </p:cNvPr>
          <p:cNvSpPr>
            <a:spLocks noGrp="1"/>
          </p:cNvSpPr>
          <p:nvPr>
            <p:ph type="title"/>
          </p:nvPr>
        </p:nvSpPr>
        <p:spPr>
          <a:xfrm>
            <a:off x="334398" y="257022"/>
            <a:ext cx="3311483" cy="816429"/>
          </a:xfrm>
        </p:spPr>
        <p:txBody>
          <a:bodyPr/>
          <a:lstStyle/>
          <a:p>
            <a:r>
              <a:rPr lang="en-US" sz="2400" dirty="0"/>
              <a:t>Jan Mirenda Smith</a:t>
            </a:r>
            <a:endParaRPr lang="en-US" dirty="0"/>
          </a:p>
        </p:txBody>
      </p:sp>
      <p:pic>
        <p:nvPicPr>
          <p:cNvPr id="5" name="Picture 5" descr="A picture containing text, person, old&#10;&#10;Description automatically generated">
            <a:extLst>
              <a:ext uri="{FF2B5EF4-FFF2-40B4-BE49-F238E27FC236}">
                <a16:creationId xmlns:a16="http://schemas.microsoft.com/office/drawing/2014/main" id="{A3490195-8A8A-6AC7-8B61-D14C50328E63}"/>
              </a:ext>
            </a:extLst>
          </p:cNvPr>
          <p:cNvPicPr>
            <a:picLocks noGrp="1" noChangeAspect="1"/>
          </p:cNvPicPr>
          <p:nvPr>
            <p:ph sz="quarter" idx="13"/>
          </p:nvPr>
        </p:nvPicPr>
        <p:blipFill>
          <a:blip r:embed="rId2"/>
          <a:stretch>
            <a:fillRect/>
          </a:stretch>
        </p:blipFill>
        <p:spPr>
          <a:xfrm>
            <a:off x="897138" y="1227349"/>
            <a:ext cx="2005720" cy="2560808"/>
          </a:xfrm>
        </p:spPr>
      </p:pic>
      <p:pic>
        <p:nvPicPr>
          <p:cNvPr id="6" name="Picture 6">
            <a:extLst>
              <a:ext uri="{FF2B5EF4-FFF2-40B4-BE49-F238E27FC236}">
                <a16:creationId xmlns:a16="http://schemas.microsoft.com/office/drawing/2014/main" id="{8DF8FC9F-7C42-F023-1AAA-CF09802E70EA}"/>
              </a:ext>
            </a:extLst>
          </p:cNvPr>
          <p:cNvPicPr>
            <a:picLocks noChangeAspect="1"/>
          </p:cNvPicPr>
          <p:nvPr/>
        </p:nvPicPr>
        <p:blipFill>
          <a:blip r:embed="rId3"/>
          <a:stretch>
            <a:fillRect/>
          </a:stretch>
        </p:blipFill>
        <p:spPr>
          <a:xfrm>
            <a:off x="8285238" y="15119"/>
            <a:ext cx="3215786" cy="4018376"/>
          </a:xfrm>
          <a:prstGeom prst="rect">
            <a:avLst/>
          </a:prstGeom>
        </p:spPr>
      </p:pic>
      <p:sp>
        <p:nvSpPr>
          <p:cNvPr id="7" name="TextBox 6">
            <a:extLst>
              <a:ext uri="{FF2B5EF4-FFF2-40B4-BE49-F238E27FC236}">
                <a16:creationId xmlns:a16="http://schemas.microsoft.com/office/drawing/2014/main" id="{C70A53CC-224D-885F-754B-0565A38DD5A9}"/>
              </a:ext>
            </a:extLst>
          </p:cNvPr>
          <p:cNvSpPr txBox="1"/>
          <p:nvPr/>
        </p:nvSpPr>
        <p:spPr>
          <a:xfrm>
            <a:off x="3371548" y="257024"/>
            <a:ext cx="4260783" cy="3477875"/>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605E5E"/>
                </a:solidFill>
                <a:latin typeface="din-next-w01-light"/>
              </a:rPr>
              <a:t>My recent work evolved during the early stages of the pandemic. The world was not only confronted with a deadly virus, but our days were consumed by extraordinary events. The Storming Series emerged using dramatic landscapes from photos I have taken to create pastel and watercolor images that wrestled with the changing atmospheric conditions of our time through climate change. </a:t>
            </a:r>
            <a:endParaRPr lang="en-US" sz="2000" dirty="0"/>
          </a:p>
        </p:txBody>
      </p:sp>
      <p:pic>
        <p:nvPicPr>
          <p:cNvPr id="4" name="Picture 7">
            <a:extLst>
              <a:ext uri="{FF2B5EF4-FFF2-40B4-BE49-F238E27FC236}">
                <a16:creationId xmlns:a16="http://schemas.microsoft.com/office/drawing/2014/main" id="{40400200-6952-D3C3-44EA-749C6C92C763}"/>
              </a:ext>
            </a:extLst>
          </p:cNvPr>
          <p:cNvPicPr>
            <a:picLocks noChangeAspect="1"/>
          </p:cNvPicPr>
          <p:nvPr/>
        </p:nvPicPr>
        <p:blipFill>
          <a:blip r:embed="rId4"/>
          <a:stretch>
            <a:fillRect/>
          </a:stretch>
        </p:blipFill>
        <p:spPr>
          <a:xfrm>
            <a:off x="334398" y="4137250"/>
            <a:ext cx="11235410" cy="2560807"/>
          </a:xfrm>
          <a:prstGeom prst="rect">
            <a:avLst/>
          </a:prstGeom>
        </p:spPr>
      </p:pic>
    </p:spTree>
    <p:extLst>
      <p:ext uri="{BB962C8B-B14F-4D97-AF65-F5344CB8AC3E}">
        <p14:creationId xmlns:p14="http://schemas.microsoft.com/office/powerpoint/2010/main" val="2702250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5">
            <a:extLst>
              <a:ext uri="{FF2B5EF4-FFF2-40B4-BE49-F238E27FC236}">
                <a16:creationId xmlns:a16="http://schemas.microsoft.com/office/drawing/2014/main" id="{A075C4A3-14F4-3E8F-3A1E-CEB4953F7146}"/>
              </a:ext>
            </a:extLst>
          </p:cNvPr>
          <p:cNvPicPr>
            <a:picLocks noGrp="1" noChangeAspect="1"/>
          </p:cNvPicPr>
          <p:nvPr>
            <p:ph sz="quarter" idx="13"/>
          </p:nvPr>
        </p:nvPicPr>
        <p:blipFill rotWithShape="1">
          <a:blip r:embed="rId4"/>
          <a:srcRect l="14658" r="43699" b="1"/>
          <a:stretch/>
        </p:blipFill>
        <p:spPr>
          <a:xfrm>
            <a:off x="1073258" y="2371869"/>
            <a:ext cx="2608067" cy="4475399"/>
          </a:xfrm>
          <a:prstGeom prst="rect">
            <a:avLst/>
          </a:prstGeom>
        </p:spPr>
      </p:pic>
      <p:sp>
        <p:nvSpPr>
          <p:cNvPr id="2" name="Title 1">
            <a:extLst>
              <a:ext uri="{FF2B5EF4-FFF2-40B4-BE49-F238E27FC236}">
                <a16:creationId xmlns:a16="http://schemas.microsoft.com/office/drawing/2014/main" id="{6BA1A1BD-9C45-965E-A7FB-199724FDB18B}"/>
              </a:ext>
            </a:extLst>
          </p:cNvPr>
          <p:cNvSpPr>
            <a:spLocks noGrp="1"/>
          </p:cNvSpPr>
          <p:nvPr>
            <p:ph type="title"/>
          </p:nvPr>
        </p:nvSpPr>
        <p:spPr>
          <a:xfrm>
            <a:off x="2608346" y="178489"/>
            <a:ext cx="6672886" cy="1048825"/>
          </a:xfrm>
        </p:spPr>
        <p:txBody>
          <a:bodyPr vert="horz" lIns="91440" tIns="45720" rIns="91440" bIns="45720" rtlCol="0" anchor="ctr">
            <a:normAutofit/>
          </a:bodyPr>
          <a:lstStyle/>
          <a:p>
            <a:r>
              <a:rPr lang="en-US" sz="3600" dirty="0"/>
              <a:t>Tori Tasch</a:t>
            </a:r>
          </a:p>
        </p:txBody>
      </p:sp>
      <p:pic>
        <p:nvPicPr>
          <p:cNvPr id="6" name="Picture 6" descr="A picture containing text, different, various, bunch&#10;&#10;Description automatically generated">
            <a:extLst>
              <a:ext uri="{FF2B5EF4-FFF2-40B4-BE49-F238E27FC236}">
                <a16:creationId xmlns:a16="http://schemas.microsoft.com/office/drawing/2014/main" id="{23F9A81C-4EB0-A008-6526-0C5F818342A6}"/>
              </a:ext>
            </a:extLst>
          </p:cNvPr>
          <p:cNvPicPr>
            <a:picLocks noChangeAspect="1"/>
          </p:cNvPicPr>
          <p:nvPr/>
        </p:nvPicPr>
        <p:blipFill>
          <a:blip r:embed="rId5"/>
          <a:stretch>
            <a:fillRect/>
          </a:stretch>
        </p:blipFill>
        <p:spPr>
          <a:xfrm>
            <a:off x="5325414" y="2376449"/>
            <a:ext cx="5909255" cy="4476959"/>
          </a:xfrm>
          <a:prstGeom prst="rect">
            <a:avLst/>
          </a:prstGeom>
        </p:spPr>
      </p:pic>
      <p:sp>
        <p:nvSpPr>
          <p:cNvPr id="7" name="TextBox 6">
            <a:extLst>
              <a:ext uri="{FF2B5EF4-FFF2-40B4-BE49-F238E27FC236}">
                <a16:creationId xmlns:a16="http://schemas.microsoft.com/office/drawing/2014/main" id="{C4AA03E1-DEEB-44AB-6CF4-D37330A6AD3F}"/>
              </a:ext>
            </a:extLst>
          </p:cNvPr>
          <p:cNvSpPr txBox="1"/>
          <p:nvPr/>
        </p:nvSpPr>
        <p:spPr>
          <a:xfrm>
            <a:off x="1053922" y="1043189"/>
            <a:ext cx="10835424" cy="1015663"/>
          </a:xfrm>
          <a:prstGeom prst="rect">
            <a:avLst/>
          </a:prstGeom>
          <a:solidFill>
            <a:schemeClr val="bg2">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605E5E"/>
                </a:solidFill>
                <a:latin typeface="din-next-w01-light"/>
              </a:rPr>
              <a:t>The purpose in creating this art installation is to put a spotlight on the reality of the impending dangers of significant loss of species and biodiversity, and by inference, the dangers looming over our biosphere.</a:t>
            </a:r>
            <a:endParaRPr lang="en-US" sz="2000" dirty="0"/>
          </a:p>
        </p:txBody>
      </p:sp>
    </p:spTree>
    <p:extLst>
      <p:ext uri="{BB962C8B-B14F-4D97-AF65-F5344CB8AC3E}">
        <p14:creationId xmlns:p14="http://schemas.microsoft.com/office/powerpoint/2010/main" val="3096410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8D7E-5D93-AB2E-D204-33C84619C366}"/>
              </a:ext>
            </a:extLst>
          </p:cNvPr>
          <p:cNvSpPr>
            <a:spLocks noGrp="1"/>
          </p:cNvSpPr>
          <p:nvPr>
            <p:ph type="title"/>
          </p:nvPr>
        </p:nvSpPr>
        <p:spPr>
          <a:xfrm>
            <a:off x="7138564" y="148107"/>
            <a:ext cx="3935688" cy="628041"/>
          </a:xfrm>
        </p:spPr>
        <p:txBody>
          <a:bodyPr/>
          <a:lstStyle/>
          <a:p>
            <a:r>
              <a:rPr lang="en-US" dirty="0"/>
              <a:t>Tom Uttech</a:t>
            </a:r>
          </a:p>
        </p:txBody>
      </p:sp>
      <p:pic>
        <p:nvPicPr>
          <p:cNvPr id="5" name="Picture 5">
            <a:extLst>
              <a:ext uri="{FF2B5EF4-FFF2-40B4-BE49-F238E27FC236}">
                <a16:creationId xmlns:a16="http://schemas.microsoft.com/office/drawing/2014/main" id="{E8EA8AD7-802C-0F9C-975E-4C42EEC19B9C}"/>
              </a:ext>
            </a:extLst>
          </p:cNvPr>
          <p:cNvPicPr>
            <a:picLocks noGrp="1" noChangeAspect="1"/>
          </p:cNvPicPr>
          <p:nvPr>
            <p:ph sz="quarter" idx="13"/>
          </p:nvPr>
        </p:nvPicPr>
        <p:blipFill>
          <a:blip r:embed="rId2"/>
          <a:stretch>
            <a:fillRect/>
          </a:stretch>
        </p:blipFill>
        <p:spPr>
          <a:xfrm>
            <a:off x="7830276" y="3281965"/>
            <a:ext cx="3367826" cy="3367826"/>
          </a:xfrm>
        </p:spPr>
      </p:pic>
      <p:sp>
        <p:nvSpPr>
          <p:cNvPr id="4" name="Text Placeholder 3">
            <a:extLst>
              <a:ext uri="{FF2B5EF4-FFF2-40B4-BE49-F238E27FC236}">
                <a16:creationId xmlns:a16="http://schemas.microsoft.com/office/drawing/2014/main" id="{C6CD4BAB-1496-A484-96BD-816F00FE247B}"/>
              </a:ext>
            </a:extLst>
          </p:cNvPr>
          <p:cNvSpPr>
            <a:spLocks noGrp="1"/>
          </p:cNvSpPr>
          <p:nvPr>
            <p:ph type="body" sz="half" idx="2"/>
          </p:nvPr>
        </p:nvSpPr>
        <p:spPr/>
        <p:txBody>
          <a:bodyPr/>
          <a:lstStyle/>
          <a:p>
            <a:endParaRPr lang="en-US"/>
          </a:p>
        </p:txBody>
      </p:sp>
      <p:pic>
        <p:nvPicPr>
          <p:cNvPr id="6" name="Picture 6">
            <a:extLst>
              <a:ext uri="{FF2B5EF4-FFF2-40B4-BE49-F238E27FC236}">
                <a16:creationId xmlns:a16="http://schemas.microsoft.com/office/drawing/2014/main" id="{E8F83898-3CE3-505B-45CE-B8882095A055}"/>
              </a:ext>
            </a:extLst>
          </p:cNvPr>
          <p:cNvPicPr>
            <a:picLocks noChangeAspect="1"/>
          </p:cNvPicPr>
          <p:nvPr/>
        </p:nvPicPr>
        <p:blipFill>
          <a:blip r:embed="rId3"/>
          <a:stretch>
            <a:fillRect/>
          </a:stretch>
        </p:blipFill>
        <p:spPr>
          <a:xfrm>
            <a:off x="388512" y="1121881"/>
            <a:ext cx="5651677" cy="5537224"/>
          </a:xfrm>
          <a:prstGeom prst="rect">
            <a:avLst/>
          </a:prstGeom>
        </p:spPr>
      </p:pic>
      <p:sp>
        <p:nvSpPr>
          <p:cNvPr id="7" name="TextBox 6">
            <a:extLst>
              <a:ext uri="{FF2B5EF4-FFF2-40B4-BE49-F238E27FC236}">
                <a16:creationId xmlns:a16="http://schemas.microsoft.com/office/drawing/2014/main" id="{2EF5A41E-8DB6-7EA4-DA3D-795EAF877EFB}"/>
              </a:ext>
            </a:extLst>
          </p:cNvPr>
          <p:cNvSpPr txBox="1"/>
          <p:nvPr/>
        </p:nvSpPr>
        <p:spPr>
          <a:xfrm>
            <a:off x="6098148" y="699752"/>
            <a:ext cx="6016579" cy="224676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605E5E"/>
                </a:solidFill>
                <a:latin typeface="din-next-w01-light"/>
              </a:rPr>
              <a:t>His work is inspired by the woods of Northern Wisconsin and the Quetico Provincial Park in Ontario, Canada, where the lakes, forests, and wildlife are untouched by humans. His devotion to nature is apparent in each piece, recreating what it feels like to be in those woods at dawn and dusk when the mystical characters come to life. </a:t>
            </a:r>
            <a:endParaRPr lang="en-US" sz="2000" dirty="0"/>
          </a:p>
        </p:txBody>
      </p:sp>
    </p:spTree>
    <p:extLst>
      <p:ext uri="{BB962C8B-B14F-4D97-AF65-F5344CB8AC3E}">
        <p14:creationId xmlns:p14="http://schemas.microsoft.com/office/powerpoint/2010/main" val="2378830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E604-986B-87AA-22CD-D388E5357317}"/>
              </a:ext>
            </a:extLst>
          </p:cNvPr>
          <p:cNvSpPr>
            <a:spLocks noGrp="1"/>
          </p:cNvSpPr>
          <p:nvPr>
            <p:ph type="title"/>
          </p:nvPr>
        </p:nvSpPr>
        <p:spPr>
          <a:xfrm>
            <a:off x="913775" y="287628"/>
            <a:ext cx="3935688" cy="1110999"/>
          </a:xfrm>
        </p:spPr>
        <p:txBody>
          <a:bodyPr/>
          <a:lstStyle/>
          <a:p>
            <a:r>
              <a:rPr lang="en-US" dirty="0"/>
              <a:t>Rina Yoon</a:t>
            </a:r>
          </a:p>
          <a:p>
            <a:endParaRPr lang="en-US" dirty="0"/>
          </a:p>
        </p:txBody>
      </p:sp>
      <p:pic>
        <p:nvPicPr>
          <p:cNvPr id="5" name="Picture 5">
            <a:extLst>
              <a:ext uri="{FF2B5EF4-FFF2-40B4-BE49-F238E27FC236}">
                <a16:creationId xmlns:a16="http://schemas.microsoft.com/office/drawing/2014/main" id="{B89AAAA9-C2F7-20CE-A34E-48081C1B280F}"/>
              </a:ext>
            </a:extLst>
          </p:cNvPr>
          <p:cNvPicPr>
            <a:picLocks noGrp="1" noChangeAspect="1"/>
          </p:cNvPicPr>
          <p:nvPr>
            <p:ph sz="quarter" idx="13"/>
          </p:nvPr>
        </p:nvPicPr>
        <p:blipFill>
          <a:blip r:embed="rId2"/>
          <a:stretch>
            <a:fillRect/>
          </a:stretch>
        </p:blipFill>
        <p:spPr>
          <a:xfrm>
            <a:off x="6005503" y="94445"/>
            <a:ext cx="4495259" cy="4655713"/>
          </a:xfrm>
        </p:spPr>
      </p:pic>
      <p:sp>
        <p:nvSpPr>
          <p:cNvPr id="4" name="Text Placeholder 3">
            <a:extLst>
              <a:ext uri="{FF2B5EF4-FFF2-40B4-BE49-F238E27FC236}">
                <a16:creationId xmlns:a16="http://schemas.microsoft.com/office/drawing/2014/main" id="{6941DEC8-C484-5CDA-79F9-6804904B35F8}"/>
              </a:ext>
            </a:extLst>
          </p:cNvPr>
          <p:cNvSpPr>
            <a:spLocks noGrp="1"/>
          </p:cNvSpPr>
          <p:nvPr>
            <p:ph type="body" sz="half" idx="2"/>
          </p:nvPr>
        </p:nvSpPr>
        <p:spPr>
          <a:xfrm>
            <a:off x="55184" y="4908119"/>
            <a:ext cx="12092305" cy="1848996"/>
          </a:xfrm>
          <a:solidFill>
            <a:schemeClr val="bg1">
              <a:lumMod val="75000"/>
            </a:schemeClr>
          </a:solidFill>
        </p:spPr>
        <p:txBody>
          <a:bodyPr vert="horz" lIns="91440" tIns="45720" rIns="91440" bIns="45720" rtlCol="0" anchor="t">
            <a:noAutofit/>
          </a:bodyPr>
          <a:lstStyle/>
          <a:p>
            <a:r>
              <a:rPr lang="en-US" sz="2000" dirty="0">
                <a:ea typeface="+mn-lt"/>
                <a:cs typeface="+mn-lt"/>
              </a:rPr>
              <a:t>Extreme heat, high wind, years of drought.  From California coast to the southwest, the country is on fire.  In the past ten years, hundreds of thousands of acres have burnt and are burning.  In June 2020, I spent a month  in Tucson, Arizona during the Bighorn fire. I revisited two years later. Charred, naked, hollowed, the trees remain standing, as if they are there to tell us what they witnessed, hanging onto the memory.  </a:t>
            </a:r>
            <a:endParaRPr lang="en-US" sz="2000" dirty="0"/>
          </a:p>
        </p:txBody>
      </p:sp>
      <p:pic>
        <p:nvPicPr>
          <p:cNvPr id="6" name="Picture 6" descr="A picture containing outdoor, spider, plant&#10;&#10;Description automatically generated">
            <a:extLst>
              <a:ext uri="{FF2B5EF4-FFF2-40B4-BE49-F238E27FC236}">
                <a16:creationId xmlns:a16="http://schemas.microsoft.com/office/drawing/2014/main" id="{BAD9F178-99C3-61EE-F752-8C2176825758}"/>
              </a:ext>
            </a:extLst>
          </p:cNvPr>
          <p:cNvPicPr>
            <a:picLocks noChangeAspect="1"/>
          </p:cNvPicPr>
          <p:nvPr/>
        </p:nvPicPr>
        <p:blipFill>
          <a:blip r:embed="rId3"/>
          <a:stretch>
            <a:fillRect/>
          </a:stretch>
        </p:blipFill>
        <p:spPr>
          <a:xfrm>
            <a:off x="506569" y="912951"/>
            <a:ext cx="4900410" cy="3840802"/>
          </a:xfrm>
          <a:prstGeom prst="rect">
            <a:avLst/>
          </a:prstGeom>
        </p:spPr>
      </p:pic>
    </p:spTree>
    <p:extLst>
      <p:ext uri="{BB962C8B-B14F-4D97-AF65-F5344CB8AC3E}">
        <p14:creationId xmlns:p14="http://schemas.microsoft.com/office/powerpoint/2010/main" val="4064821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Content Placeholder 6">
            <a:extLst>
              <a:ext uri="{FF2B5EF4-FFF2-40B4-BE49-F238E27FC236}">
                <a16:creationId xmlns:a16="http://schemas.microsoft.com/office/drawing/2014/main" id="{5B6D22B0-59ED-C933-8FB7-9BC986090DDB}"/>
              </a:ext>
            </a:extLst>
          </p:cNvPr>
          <p:cNvPicPr>
            <a:picLocks noGrp="1" noChangeAspect="1"/>
          </p:cNvPicPr>
          <p:nvPr>
            <p:ph sz="quarter" idx="13"/>
          </p:nvPr>
        </p:nvPicPr>
        <p:blipFill rotWithShape="1">
          <a:blip r:embed="rId4"/>
          <a:srcRect l="8760" r="14289" b="1"/>
          <a:stretch/>
        </p:blipFill>
        <p:spPr>
          <a:xfrm>
            <a:off x="20" y="10"/>
            <a:ext cx="4024741" cy="6857990"/>
          </a:xfrm>
          <a:prstGeom prst="rect">
            <a:avLst/>
          </a:prstGeom>
        </p:spPr>
      </p:pic>
      <p:sp>
        <p:nvSpPr>
          <p:cNvPr id="2" name="Title 1">
            <a:extLst>
              <a:ext uri="{FF2B5EF4-FFF2-40B4-BE49-F238E27FC236}">
                <a16:creationId xmlns:a16="http://schemas.microsoft.com/office/drawing/2014/main" id="{F78C926E-33BE-BEC4-7C4A-0C2B633D206D}"/>
              </a:ext>
            </a:extLst>
          </p:cNvPr>
          <p:cNvSpPr>
            <a:spLocks noGrp="1"/>
          </p:cNvSpPr>
          <p:nvPr>
            <p:ph type="title"/>
          </p:nvPr>
        </p:nvSpPr>
        <p:spPr>
          <a:xfrm>
            <a:off x="4465050" y="302382"/>
            <a:ext cx="6672886" cy="1390952"/>
          </a:xfrm>
        </p:spPr>
        <p:txBody>
          <a:bodyPr vert="horz" lIns="91440" tIns="45720" rIns="91440" bIns="45720" rtlCol="0" anchor="ctr">
            <a:normAutofit/>
          </a:bodyPr>
          <a:lstStyle/>
          <a:p>
            <a:r>
              <a:rPr lang="en-US" sz="3600"/>
              <a:t>Kristin Thielking</a:t>
            </a:r>
          </a:p>
        </p:txBody>
      </p:sp>
      <p:sp>
        <p:nvSpPr>
          <p:cNvPr id="4" name="Text Placeholder 3">
            <a:extLst>
              <a:ext uri="{FF2B5EF4-FFF2-40B4-BE49-F238E27FC236}">
                <a16:creationId xmlns:a16="http://schemas.microsoft.com/office/drawing/2014/main" id="{023A3670-BF40-C835-FDBF-A6DCBD4F77B5}"/>
              </a:ext>
            </a:extLst>
          </p:cNvPr>
          <p:cNvSpPr>
            <a:spLocks noGrp="1"/>
          </p:cNvSpPr>
          <p:nvPr>
            <p:ph type="body" sz="half" idx="2"/>
          </p:nvPr>
        </p:nvSpPr>
        <p:spPr>
          <a:xfrm>
            <a:off x="4465048" y="2367092"/>
            <a:ext cx="6672887" cy="3424107"/>
          </a:xfrm>
        </p:spPr>
        <p:txBody>
          <a:bodyPr vert="horz" lIns="91440" tIns="45720" rIns="91440" bIns="45720" rtlCol="0">
            <a:normAutofit/>
          </a:bodyPr>
          <a:lstStyle/>
          <a:p>
            <a:pPr indent="-228600" algn="l">
              <a:buFont typeface="Arial" panose="020B0604020202020204" pitchFamily="34" charset="0"/>
              <a:buChar char="•"/>
            </a:pPr>
            <a:endParaRPr lang="en-US" dirty="0"/>
          </a:p>
        </p:txBody>
      </p:sp>
      <p:pic>
        <p:nvPicPr>
          <p:cNvPr id="8" name="Picture 8">
            <a:extLst>
              <a:ext uri="{FF2B5EF4-FFF2-40B4-BE49-F238E27FC236}">
                <a16:creationId xmlns:a16="http://schemas.microsoft.com/office/drawing/2014/main" id="{C8613AC5-0CD7-574A-C6AF-DE9E319969B6}"/>
              </a:ext>
            </a:extLst>
          </p:cNvPr>
          <p:cNvPicPr>
            <a:picLocks noChangeAspect="1"/>
          </p:cNvPicPr>
          <p:nvPr/>
        </p:nvPicPr>
        <p:blipFill>
          <a:blip r:embed="rId5"/>
          <a:stretch>
            <a:fillRect/>
          </a:stretch>
        </p:blipFill>
        <p:spPr>
          <a:xfrm>
            <a:off x="4383735" y="1823456"/>
            <a:ext cx="6672886" cy="4270647"/>
          </a:xfrm>
          <a:prstGeom prst="rect">
            <a:avLst/>
          </a:prstGeom>
        </p:spPr>
      </p:pic>
    </p:spTree>
    <p:extLst>
      <p:ext uri="{BB962C8B-B14F-4D97-AF65-F5344CB8AC3E}">
        <p14:creationId xmlns:p14="http://schemas.microsoft.com/office/powerpoint/2010/main" val="411127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1065-AF72-ACBE-1A64-FDC965477057}"/>
              </a:ext>
            </a:extLst>
          </p:cNvPr>
          <p:cNvSpPr>
            <a:spLocks noGrp="1"/>
          </p:cNvSpPr>
          <p:nvPr>
            <p:ph type="title"/>
          </p:nvPr>
        </p:nvSpPr>
        <p:spPr/>
        <p:txBody>
          <a:bodyPr/>
          <a:lstStyle/>
          <a:p>
            <a:r>
              <a:rPr lang="en-US" dirty="0"/>
              <a:t>Premise of this exhibition</a:t>
            </a:r>
          </a:p>
        </p:txBody>
      </p:sp>
      <p:sp>
        <p:nvSpPr>
          <p:cNvPr id="3" name="Content Placeholder 2">
            <a:extLst>
              <a:ext uri="{FF2B5EF4-FFF2-40B4-BE49-F238E27FC236}">
                <a16:creationId xmlns:a16="http://schemas.microsoft.com/office/drawing/2014/main" id="{AF1FBD56-F7E9-5AAA-FDF7-A6F211F1CD7D}"/>
              </a:ext>
            </a:extLst>
          </p:cNvPr>
          <p:cNvSpPr>
            <a:spLocks noGrp="1"/>
          </p:cNvSpPr>
          <p:nvPr>
            <p:ph sz="quarter" idx="13"/>
          </p:nvPr>
        </p:nvSpPr>
        <p:spPr/>
        <p:txBody>
          <a:bodyPr/>
          <a:lstStyle/>
          <a:p>
            <a:r>
              <a:rPr lang="en-US" b="0" i="0" u="none" strike="noStrike" dirty="0">
                <a:solidFill>
                  <a:srgbClr val="605E5E"/>
                </a:solidFill>
                <a:effectLst/>
                <a:latin typeface="nimbus-sans-tw01con"/>
              </a:rPr>
              <a:t>Fifteen Artists explore the human relationship to the landscape and nature made evident through agricultural use, migration, habitat change, warming temperatures, wildfire, drought and heavy rains. The work </a:t>
            </a:r>
            <a:r>
              <a:rPr lang="en-US" dirty="0">
                <a:solidFill>
                  <a:srgbClr val="605E5E"/>
                </a:solidFill>
                <a:latin typeface="nimbus-sans-tw01con"/>
              </a:rPr>
              <a:t>beckons </a:t>
            </a:r>
            <a:r>
              <a:rPr lang="en-US" b="0" i="0" u="none" strike="noStrike" dirty="0">
                <a:solidFill>
                  <a:srgbClr val="605E5E"/>
                </a:solidFill>
                <a:effectLst/>
                <a:latin typeface="nimbus-sans-tw01con"/>
              </a:rPr>
              <a:t>the viewer to reflect upon not only the beauty of the natural world but also question our commitment to sustainability and to a reciprocal relationship which strengthens the exchange of resources and knowledge.  The exhibit includes multiple perspectives asking viewers to participate as better global citizens, as well as offering resilience and hope to strengthen their bond with the earth at this crucial point in history.</a:t>
            </a:r>
            <a:endParaRPr lang="en-US" dirty="0"/>
          </a:p>
        </p:txBody>
      </p:sp>
    </p:spTree>
    <p:extLst>
      <p:ext uri="{BB962C8B-B14F-4D97-AF65-F5344CB8AC3E}">
        <p14:creationId xmlns:p14="http://schemas.microsoft.com/office/powerpoint/2010/main" val="3246756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4CA1A7-5B34-3D1E-35CA-1EB99C541294}"/>
              </a:ext>
            </a:extLst>
          </p:cNvPr>
          <p:cNvSpPr txBox="1"/>
          <p:nvPr/>
        </p:nvSpPr>
        <p:spPr>
          <a:xfrm>
            <a:off x="786191" y="710595"/>
            <a:ext cx="10462380" cy="4524315"/>
          </a:xfrm>
          <a:prstGeom prst="rect">
            <a:avLst/>
          </a:prstGeom>
          <a:noFill/>
        </p:spPr>
        <p:txBody>
          <a:bodyPr wrap="square">
            <a:spAutoFit/>
          </a:bodyPr>
          <a:lstStyle/>
          <a:p>
            <a:r>
              <a:rPr lang="en-US" sz="3200" dirty="0"/>
              <a:t>This is an interdisciplinary project utilizing the capture and rendering of 3D-models of ocean waves through photogrammetric processes and the subsequent production of the wave models into fused glassworks illustrating contemporary research in topics relating to ocean health that will be used for scientific and environmental education. </a:t>
            </a:r>
          </a:p>
          <a:p>
            <a:endParaRPr lang="en-US" sz="3200"/>
          </a:p>
          <a:p>
            <a:r>
              <a:rPr lang="en-US" sz="3200"/>
              <a:t>Its </a:t>
            </a:r>
            <a:r>
              <a:rPr lang="en-US" sz="3200" dirty="0"/>
              <a:t>innovative application facilitates the scientific outreach mission, and its potential to open new avenues for artists.</a:t>
            </a:r>
          </a:p>
        </p:txBody>
      </p:sp>
    </p:spTree>
    <p:extLst>
      <p:ext uri="{BB962C8B-B14F-4D97-AF65-F5344CB8AC3E}">
        <p14:creationId xmlns:p14="http://schemas.microsoft.com/office/powerpoint/2010/main" val="1393808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F2BB1-000C-F295-540A-76816BD915B2}"/>
              </a:ext>
            </a:extLst>
          </p:cNvPr>
          <p:cNvPicPr>
            <a:picLocks noChangeAspect="1"/>
          </p:cNvPicPr>
          <p:nvPr/>
        </p:nvPicPr>
        <p:blipFill>
          <a:blip r:embed="rId2"/>
          <a:stretch>
            <a:fillRect/>
          </a:stretch>
        </p:blipFill>
        <p:spPr>
          <a:xfrm>
            <a:off x="1365914" y="0"/>
            <a:ext cx="9460171" cy="6858000"/>
          </a:xfrm>
          <a:prstGeom prst="rect">
            <a:avLst/>
          </a:prstGeom>
        </p:spPr>
      </p:pic>
    </p:spTree>
    <p:extLst>
      <p:ext uri="{BB962C8B-B14F-4D97-AF65-F5344CB8AC3E}">
        <p14:creationId xmlns:p14="http://schemas.microsoft.com/office/powerpoint/2010/main" val="2236720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094D-3F9C-11B3-6EEF-8B72F97434F0}"/>
              </a:ext>
            </a:extLst>
          </p:cNvPr>
          <p:cNvSpPr>
            <a:spLocks noGrp="1"/>
          </p:cNvSpPr>
          <p:nvPr>
            <p:ph type="title"/>
          </p:nvPr>
        </p:nvSpPr>
        <p:spPr>
          <a:xfrm>
            <a:off x="915808" y="715414"/>
            <a:ext cx="3935688" cy="1238655"/>
          </a:xfrm>
        </p:spPr>
        <p:txBody>
          <a:bodyPr/>
          <a:lstStyle/>
          <a:p>
            <a:r>
              <a:rPr lang="en-US" dirty="0"/>
              <a:t>Norwood Viviano</a:t>
            </a:r>
          </a:p>
        </p:txBody>
      </p:sp>
      <p:pic>
        <p:nvPicPr>
          <p:cNvPr id="5" name="Content Placeholder 4">
            <a:extLst>
              <a:ext uri="{FF2B5EF4-FFF2-40B4-BE49-F238E27FC236}">
                <a16:creationId xmlns:a16="http://schemas.microsoft.com/office/drawing/2014/main" id="{12CABD3C-7649-C33B-E6DE-60CF0D2770EF}"/>
              </a:ext>
            </a:extLst>
          </p:cNvPr>
          <p:cNvPicPr>
            <a:picLocks noGrp="1" noChangeAspect="1"/>
          </p:cNvPicPr>
          <p:nvPr>
            <p:ph sz="quarter" idx="13"/>
          </p:nvPr>
        </p:nvPicPr>
        <p:blipFill>
          <a:blip r:embed="rId2"/>
          <a:stretch>
            <a:fillRect/>
          </a:stretch>
        </p:blipFill>
        <p:spPr>
          <a:xfrm>
            <a:off x="5077005" y="1518378"/>
            <a:ext cx="6199187" cy="4969972"/>
          </a:xfrm>
          <a:prstGeom prst="rect">
            <a:avLst/>
          </a:prstGeom>
        </p:spPr>
      </p:pic>
      <p:pic>
        <p:nvPicPr>
          <p:cNvPr id="6" name="Picture 5">
            <a:extLst>
              <a:ext uri="{FF2B5EF4-FFF2-40B4-BE49-F238E27FC236}">
                <a16:creationId xmlns:a16="http://schemas.microsoft.com/office/drawing/2014/main" id="{C61C362E-9186-55ED-A1CC-A86BCEF8DFD2}"/>
              </a:ext>
            </a:extLst>
          </p:cNvPr>
          <p:cNvPicPr>
            <a:picLocks noChangeAspect="1"/>
          </p:cNvPicPr>
          <p:nvPr/>
        </p:nvPicPr>
        <p:blipFill>
          <a:blip r:embed="rId3"/>
          <a:stretch>
            <a:fillRect/>
          </a:stretch>
        </p:blipFill>
        <p:spPr>
          <a:xfrm>
            <a:off x="914400" y="2185452"/>
            <a:ext cx="3664348" cy="4302898"/>
          </a:xfrm>
          <a:prstGeom prst="rect">
            <a:avLst/>
          </a:prstGeom>
        </p:spPr>
      </p:pic>
    </p:spTree>
    <p:extLst>
      <p:ext uri="{BB962C8B-B14F-4D97-AF65-F5344CB8AC3E}">
        <p14:creationId xmlns:p14="http://schemas.microsoft.com/office/powerpoint/2010/main" val="3165924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Content Placeholder 4">
            <a:extLst>
              <a:ext uri="{FF2B5EF4-FFF2-40B4-BE49-F238E27FC236}">
                <a16:creationId xmlns:a16="http://schemas.microsoft.com/office/drawing/2014/main" id="{56365B27-1651-EFBF-EE2C-79306F4C077C}"/>
              </a:ext>
            </a:extLst>
          </p:cNvPr>
          <p:cNvPicPr>
            <a:picLocks noGrp="1" noChangeAspect="1"/>
          </p:cNvPicPr>
          <p:nvPr>
            <p:ph sz="quarter" idx="13"/>
          </p:nvPr>
        </p:nvPicPr>
        <p:blipFill rotWithShape="1">
          <a:blip r:embed="rId4"/>
          <a:srcRect t="4522" r="1" b="3091"/>
          <a:stretch/>
        </p:blipFill>
        <p:spPr>
          <a:xfrm>
            <a:off x="1" y="10"/>
            <a:ext cx="7479157" cy="6857990"/>
          </a:xfrm>
          <a:prstGeom prst="rect">
            <a:avLst/>
          </a:prstGeom>
        </p:spPr>
      </p:pic>
      <p:sp>
        <p:nvSpPr>
          <p:cNvPr id="2" name="Title 1">
            <a:extLst>
              <a:ext uri="{FF2B5EF4-FFF2-40B4-BE49-F238E27FC236}">
                <a16:creationId xmlns:a16="http://schemas.microsoft.com/office/drawing/2014/main" id="{A8CE3B33-2AE2-705A-763A-BFDEAD7E3E72}"/>
              </a:ext>
            </a:extLst>
          </p:cNvPr>
          <p:cNvSpPr>
            <a:spLocks noGrp="1"/>
          </p:cNvSpPr>
          <p:nvPr>
            <p:ph type="title"/>
          </p:nvPr>
        </p:nvSpPr>
        <p:spPr>
          <a:xfrm>
            <a:off x="8196408" y="640831"/>
            <a:ext cx="3352128" cy="1573863"/>
          </a:xfrm>
        </p:spPr>
        <p:txBody>
          <a:bodyPr vert="horz" lIns="91440" tIns="45720" rIns="91440" bIns="45720" rtlCol="0" anchor="ctr">
            <a:normAutofit/>
          </a:bodyPr>
          <a:lstStyle/>
          <a:p>
            <a:pPr algn="l"/>
            <a:r>
              <a:rPr lang="en-US" sz="3600" dirty="0"/>
              <a:t>Norwood Viviano</a:t>
            </a:r>
          </a:p>
        </p:txBody>
      </p:sp>
      <p:sp>
        <p:nvSpPr>
          <p:cNvPr id="4" name="Text Placeholder 3">
            <a:extLst>
              <a:ext uri="{FF2B5EF4-FFF2-40B4-BE49-F238E27FC236}">
                <a16:creationId xmlns:a16="http://schemas.microsoft.com/office/drawing/2014/main" id="{BBAFB44B-216B-2617-1124-0E6B9A3C4482}"/>
              </a:ext>
            </a:extLst>
          </p:cNvPr>
          <p:cNvSpPr>
            <a:spLocks noGrp="1"/>
          </p:cNvSpPr>
          <p:nvPr>
            <p:ph type="body" sz="half" idx="2"/>
          </p:nvPr>
        </p:nvSpPr>
        <p:spPr>
          <a:xfrm>
            <a:off x="8196408" y="2367092"/>
            <a:ext cx="3352128" cy="3881309"/>
          </a:xfrm>
        </p:spPr>
        <p:txBody>
          <a:bodyPr vert="horz" lIns="91440" tIns="45720" rIns="91440" bIns="45720" rtlCol="0">
            <a:normAutofit fontScale="92500"/>
          </a:bodyPr>
          <a:lstStyle/>
          <a:p>
            <a:pPr indent="-228600" algn="l">
              <a:buFont typeface="Arial" panose="020B0604020202020204" pitchFamily="34" charset="0"/>
              <a:buChar char="•"/>
            </a:pPr>
            <a:r>
              <a:rPr lang="en-US" sz="2000" b="0" i="0" dirty="0">
                <a:solidFill>
                  <a:srgbClr val="333333"/>
                </a:solidFill>
                <a:effectLst/>
                <a:latin typeface="Helvetica Neue"/>
              </a:rPr>
              <a:t>Norwood Viviano’s work is about change. </a:t>
            </a:r>
          </a:p>
          <a:p>
            <a:pPr indent="-228600" algn="l">
              <a:buFont typeface="Arial" panose="020B0604020202020204" pitchFamily="34" charset="0"/>
              <a:buChar char="•"/>
            </a:pPr>
            <a:r>
              <a:rPr lang="en-US" sz="1800" dirty="0"/>
              <a:t>Conversations with specialists in a range of disciplines — historians, urban planners, demographers, climate scientists and statisticians — deepen my engagement with the subject matter and the complexity of my work. </a:t>
            </a:r>
          </a:p>
        </p:txBody>
      </p:sp>
    </p:spTree>
    <p:extLst>
      <p:ext uri="{BB962C8B-B14F-4D97-AF65-F5344CB8AC3E}">
        <p14:creationId xmlns:p14="http://schemas.microsoft.com/office/powerpoint/2010/main" val="3825760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65E2D7E-B7BD-404F-9F71-D6620D37B9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Content Placeholder 4">
            <a:extLst>
              <a:ext uri="{FF2B5EF4-FFF2-40B4-BE49-F238E27FC236}">
                <a16:creationId xmlns:a16="http://schemas.microsoft.com/office/drawing/2014/main" id="{6A75EABD-BD6A-0C85-93BA-CAA14B502580}"/>
              </a:ext>
            </a:extLst>
          </p:cNvPr>
          <p:cNvPicPr>
            <a:picLocks noGrp="1" noChangeAspect="1"/>
          </p:cNvPicPr>
          <p:nvPr>
            <p:ph sz="quarter" idx="13"/>
          </p:nvPr>
        </p:nvPicPr>
        <p:blipFill>
          <a:blip r:embed="rId5"/>
          <a:stretch>
            <a:fillRect/>
          </a:stretch>
        </p:blipFill>
        <p:spPr>
          <a:xfrm>
            <a:off x="7720521" y="834438"/>
            <a:ext cx="3475180" cy="5220929"/>
          </a:xfrm>
          <a:prstGeom prst="rect">
            <a:avLst/>
          </a:prstGeom>
        </p:spPr>
      </p:pic>
      <p:sp>
        <p:nvSpPr>
          <p:cNvPr id="4" name="Text Placeholder 3">
            <a:extLst>
              <a:ext uri="{FF2B5EF4-FFF2-40B4-BE49-F238E27FC236}">
                <a16:creationId xmlns:a16="http://schemas.microsoft.com/office/drawing/2014/main" id="{9733E9C1-3F42-52C5-E38B-B2371AE4E7F1}"/>
              </a:ext>
            </a:extLst>
          </p:cNvPr>
          <p:cNvSpPr>
            <a:spLocks noGrp="1"/>
          </p:cNvSpPr>
          <p:nvPr>
            <p:ph type="body" sz="half" idx="2"/>
          </p:nvPr>
        </p:nvSpPr>
        <p:spPr>
          <a:xfrm>
            <a:off x="932553" y="2488390"/>
            <a:ext cx="5855415" cy="3847444"/>
          </a:xfrm>
        </p:spPr>
        <p:txBody>
          <a:bodyPr vert="horz" lIns="91440" tIns="45720" rIns="91440" bIns="45720" rtlCol="0">
            <a:normAutofit fontScale="85000" lnSpcReduction="20000"/>
          </a:bodyPr>
          <a:lstStyle/>
          <a:p>
            <a:pPr indent="-228600" algn="l">
              <a:buFont typeface="Arial" panose="020B0604020202020204" pitchFamily="34" charset="0"/>
              <a:buChar char="•"/>
            </a:pPr>
            <a:r>
              <a:rPr lang="en-US" sz="2400" b="0" i="0" dirty="0">
                <a:solidFill>
                  <a:srgbClr val="000000"/>
                </a:solidFill>
                <a:effectLst/>
                <a:latin typeface="Lineto-Circular"/>
              </a:rPr>
              <a:t>For </a:t>
            </a:r>
            <a:r>
              <a:rPr lang="en-US" sz="2400" b="0" i="1" dirty="0">
                <a:solidFill>
                  <a:srgbClr val="000000"/>
                </a:solidFill>
                <a:effectLst/>
                <a:latin typeface="Lineto-Circular"/>
              </a:rPr>
              <a:t>Ice Watch</a:t>
            </a:r>
            <a:r>
              <a:rPr lang="en-US" sz="2400" b="0" i="0" dirty="0">
                <a:solidFill>
                  <a:srgbClr val="000000"/>
                </a:solidFill>
                <a:effectLst/>
                <a:latin typeface="Lineto-Circular"/>
              </a:rPr>
              <a:t>, Eliasson and geologist </a:t>
            </a:r>
            <a:r>
              <a:rPr lang="en-US" sz="2400" b="0" i="0" dirty="0" err="1">
                <a:solidFill>
                  <a:srgbClr val="000000"/>
                </a:solidFill>
                <a:effectLst/>
                <a:latin typeface="Lineto-Circular"/>
              </a:rPr>
              <a:t>Minik</a:t>
            </a:r>
            <a:r>
              <a:rPr lang="en-US" sz="2400" b="0" i="0" dirty="0">
                <a:solidFill>
                  <a:srgbClr val="000000"/>
                </a:solidFill>
                <a:effectLst/>
                <a:latin typeface="Lineto-Circular"/>
              </a:rPr>
              <a:t> Rosing brought free-floating icebergs from a fjord outside Nuuk, Greenland, to public squares in European cities (</a:t>
            </a:r>
            <a:r>
              <a:rPr lang="en-US" sz="2400" b="0" i="0" u="none" strike="noStrike" dirty="0">
                <a:solidFill>
                  <a:srgbClr val="0000FF"/>
                </a:solidFill>
                <a:effectLst/>
                <a:latin typeface="Lineto-Circular"/>
                <a:hlinkClick r:id="rId6"/>
              </a:rPr>
              <a:t>Copenhagen</a:t>
            </a:r>
            <a:r>
              <a:rPr lang="en-US" sz="2400" b="0" i="0" dirty="0">
                <a:solidFill>
                  <a:srgbClr val="000000"/>
                </a:solidFill>
                <a:effectLst/>
                <a:latin typeface="Lineto-Circular"/>
              </a:rPr>
              <a:t>, 2014; </a:t>
            </a:r>
            <a:r>
              <a:rPr lang="en-US" sz="2400" b="0" i="0" u="none" strike="noStrike" dirty="0">
                <a:solidFill>
                  <a:srgbClr val="0000FF"/>
                </a:solidFill>
                <a:effectLst/>
                <a:latin typeface="Lineto-Circular"/>
                <a:hlinkClick r:id="rId7"/>
              </a:rPr>
              <a:t>Paris</a:t>
            </a:r>
            <a:r>
              <a:rPr lang="en-US" sz="2400" b="0" i="0" dirty="0">
                <a:solidFill>
                  <a:srgbClr val="000000"/>
                </a:solidFill>
                <a:effectLst/>
                <a:latin typeface="Lineto-Circular"/>
              </a:rPr>
              <a:t>, 2015; and </a:t>
            </a:r>
            <a:r>
              <a:rPr lang="en-US" sz="2400" b="0" i="0" u="none" strike="noStrike" dirty="0">
                <a:solidFill>
                  <a:srgbClr val="0000FF"/>
                </a:solidFill>
                <a:effectLst/>
                <a:latin typeface="Lineto-Circular"/>
                <a:hlinkClick r:id="rId8"/>
              </a:rPr>
              <a:t>London</a:t>
            </a:r>
            <a:r>
              <a:rPr lang="en-US" sz="2400" b="0" i="0" dirty="0">
                <a:solidFill>
                  <a:srgbClr val="000000"/>
                </a:solidFill>
                <a:effectLst/>
                <a:latin typeface="Lineto-Circular"/>
              </a:rPr>
              <a:t>, 2018) to raise awareness of the climate crisis. </a:t>
            </a:r>
            <a:endParaRPr lang="en-US" sz="2000" b="0" i="0" dirty="0">
              <a:solidFill>
                <a:srgbClr val="000000"/>
              </a:solidFill>
              <a:effectLst/>
              <a:latin typeface="Lineto-Circular"/>
            </a:endParaRPr>
          </a:p>
          <a:p>
            <a:pPr indent="-228600" algn="l">
              <a:buFont typeface="Arial" panose="020B0604020202020204" pitchFamily="34" charset="0"/>
              <a:buChar char="•"/>
            </a:pPr>
            <a:r>
              <a:rPr lang="en-US" sz="2000" dirty="0">
                <a:solidFill>
                  <a:srgbClr val="000000"/>
                </a:solidFill>
                <a:latin typeface="Lineto-Circular"/>
              </a:rPr>
              <a:t>Every glacier lost reflects our inaction. Every glacier saved will be a testament to the action taken in the face of the climate emergency. One day, instead of mourning the loss of more glaciers, we must be able to celebrate their survival.</a:t>
            </a:r>
          </a:p>
          <a:p>
            <a:pPr indent="-228600" algn="l">
              <a:buFont typeface="Arial" panose="020B0604020202020204" pitchFamily="34" charset="0"/>
              <a:buChar char="•"/>
            </a:pPr>
            <a:r>
              <a:rPr lang="en-US" sz="2400" dirty="0"/>
              <a:t>Solar energy 2022</a:t>
            </a:r>
          </a:p>
        </p:txBody>
      </p:sp>
      <p:sp>
        <p:nvSpPr>
          <p:cNvPr id="2" name="Title 1">
            <a:extLst>
              <a:ext uri="{FF2B5EF4-FFF2-40B4-BE49-F238E27FC236}">
                <a16:creationId xmlns:a16="http://schemas.microsoft.com/office/drawing/2014/main" id="{CEA6289D-1262-5A41-584F-78E8F3667897}"/>
              </a:ext>
            </a:extLst>
          </p:cNvPr>
          <p:cNvSpPr>
            <a:spLocks noGrp="1"/>
          </p:cNvSpPr>
          <p:nvPr>
            <p:ph type="title"/>
          </p:nvPr>
        </p:nvSpPr>
        <p:spPr>
          <a:xfrm>
            <a:off x="1054064" y="618517"/>
            <a:ext cx="5855416" cy="1596177"/>
          </a:xfrm>
        </p:spPr>
        <p:txBody>
          <a:bodyPr vert="horz" lIns="91440" tIns="45720" rIns="91440" bIns="45720" rtlCol="0" anchor="ctr">
            <a:normAutofit/>
          </a:bodyPr>
          <a:lstStyle/>
          <a:p>
            <a:r>
              <a:rPr lang="en-US" sz="3600"/>
              <a:t>OlafUr Eliasson</a:t>
            </a:r>
          </a:p>
        </p:txBody>
      </p:sp>
    </p:spTree>
    <p:extLst>
      <p:ext uri="{BB962C8B-B14F-4D97-AF65-F5344CB8AC3E}">
        <p14:creationId xmlns:p14="http://schemas.microsoft.com/office/powerpoint/2010/main" val="511265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43C216-BC8B-1F71-745A-57DB940C7032}"/>
              </a:ext>
            </a:extLst>
          </p:cNvPr>
          <p:cNvSpPr>
            <a:spLocks noGrp="1"/>
          </p:cNvSpPr>
          <p:nvPr>
            <p:ph type="title"/>
          </p:nvPr>
        </p:nvSpPr>
        <p:spPr/>
        <p:txBody>
          <a:bodyPr/>
          <a:lstStyle/>
          <a:p>
            <a:r>
              <a:rPr lang="en-US" dirty="0"/>
              <a:t>Olafur Eliasson</a:t>
            </a:r>
          </a:p>
        </p:txBody>
      </p:sp>
      <p:pic>
        <p:nvPicPr>
          <p:cNvPr id="5" name="Content Placeholder 4">
            <a:extLst>
              <a:ext uri="{FF2B5EF4-FFF2-40B4-BE49-F238E27FC236}">
                <a16:creationId xmlns:a16="http://schemas.microsoft.com/office/drawing/2014/main" id="{8EB53307-D1A1-F784-5636-BD17B6D89A43}"/>
              </a:ext>
            </a:extLst>
          </p:cNvPr>
          <p:cNvPicPr>
            <a:picLocks noGrp="1"/>
          </p:cNvPicPr>
          <p:nvPr>
            <p:ph sz="quarter" idx="13"/>
          </p:nvPr>
        </p:nvPicPr>
        <p:blipFill>
          <a:blip r:embed="rId2"/>
          <a:stretch>
            <a:fillRect/>
          </a:stretch>
        </p:blipFill>
        <p:spPr>
          <a:xfrm>
            <a:off x="5078413" y="609600"/>
            <a:ext cx="6575265" cy="4901268"/>
          </a:xfrm>
          <a:prstGeom prst="rect">
            <a:avLst/>
          </a:prstGeom>
        </p:spPr>
      </p:pic>
      <p:sp>
        <p:nvSpPr>
          <p:cNvPr id="8" name="Text Placeholder 7">
            <a:extLst>
              <a:ext uri="{FF2B5EF4-FFF2-40B4-BE49-F238E27FC236}">
                <a16:creationId xmlns:a16="http://schemas.microsoft.com/office/drawing/2014/main" id="{68DCFC22-ADA4-115B-5223-9C32240499F8}"/>
              </a:ext>
            </a:extLst>
          </p:cNvPr>
          <p:cNvSpPr>
            <a:spLocks noGrp="1"/>
          </p:cNvSpPr>
          <p:nvPr>
            <p:ph type="body" sz="half" idx="2"/>
          </p:nvPr>
        </p:nvSpPr>
        <p:spPr/>
        <p:txBody>
          <a:bodyPr>
            <a:normAutofit/>
          </a:bodyPr>
          <a:lstStyle/>
          <a:p>
            <a:r>
              <a:rPr lang="en-US" sz="2800" dirty="0"/>
              <a:t>Glacier melt series</a:t>
            </a:r>
          </a:p>
        </p:txBody>
      </p:sp>
    </p:spTree>
    <p:extLst>
      <p:ext uri="{BB962C8B-B14F-4D97-AF65-F5344CB8AC3E}">
        <p14:creationId xmlns:p14="http://schemas.microsoft.com/office/powerpoint/2010/main" val="4195397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A464DCA3-E36D-0A77-FEBA-2596E41DAB9F}"/>
              </a:ext>
            </a:extLst>
          </p:cNvPr>
          <p:cNvSpPr>
            <a:spLocks noGrp="1"/>
          </p:cNvSpPr>
          <p:nvPr>
            <p:ph type="title"/>
          </p:nvPr>
        </p:nvSpPr>
        <p:spPr>
          <a:xfrm>
            <a:off x="643463" y="640831"/>
            <a:ext cx="3352128" cy="1573863"/>
          </a:xfrm>
        </p:spPr>
        <p:txBody>
          <a:bodyPr>
            <a:normAutofit/>
          </a:bodyPr>
          <a:lstStyle/>
          <a:p>
            <a:pPr algn="l"/>
            <a:r>
              <a:rPr lang="en-US" dirty="0"/>
              <a:t>Anna Lehner</a:t>
            </a:r>
            <a:br>
              <a:rPr lang="en-US" dirty="0"/>
            </a:br>
            <a:endParaRPr lang="en-US"/>
          </a:p>
        </p:txBody>
      </p:sp>
      <p:sp>
        <p:nvSpPr>
          <p:cNvPr id="6" name="Content Placeholder 5">
            <a:extLst>
              <a:ext uri="{FF2B5EF4-FFF2-40B4-BE49-F238E27FC236}">
                <a16:creationId xmlns:a16="http://schemas.microsoft.com/office/drawing/2014/main" id="{A7DB51D0-FED8-B096-FF5B-1AD97CBAA24A}"/>
              </a:ext>
            </a:extLst>
          </p:cNvPr>
          <p:cNvSpPr>
            <a:spLocks noGrp="1"/>
          </p:cNvSpPr>
          <p:nvPr>
            <p:ph sz="quarter" idx="13"/>
          </p:nvPr>
        </p:nvSpPr>
        <p:spPr>
          <a:xfrm>
            <a:off x="643463" y="2367092"/>
            <a:ext cx="3352128" cy="3881309"/>
          </a:xfrm>
        </p:spPr>
        <p:txBody>
          <a:bodyPr>
            <a:normAutofit/>
          </a:bodyPr>
          <a:lstStyle/>
          <a:p>
            <a:r>
              <a:rPr lang="en-US" sz="1800" dirty="0">
                <a:hlinkClick r:id="rId3"/>
              </a:rPr>
              <a:t>https://www.facebook.com/watch/?v=920101615060679</a:t>
            </a:r>
            <a:endParaRPr lang="en-US" sz="1800" dirty="0"/>
          </a:p>
          <a:p>
            <a:endParaRPr lang="en-US" sz="1800" dirty="0"/>
          </a:p>
          <a:p>
            <a:endParaRPr lang="en-US" sz="1800" dirty="0"/>
          </a:p>
        </p:txBody>
      </p:sp>
      <p:sp>
        <p:nvSpPr>
          <p:cNvPr id="15" name="Rectangle 14">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C567793-6EA4-FBFB-999C-B4BDCAEDED62}"/>
              </a:ext>
            </a:extLst>
          </p:cNvPr>
          <p:cNvPicPr>
            <a:picLocks noChangeAspect="1"/>
          </p:cNvPicPr>
          <p:nvPr/>
        </p:nvPicPr>
        <p:blipFill rotWithShape="1">
          <a:blip r:embed="rId4"/>
          <a:srcRect r="27203" b="-1"/>
          <a:stretch/>
        </p:blipFill>
        <p:spPr>
          <a:xfrm>
            <a:off x="4712842" y="10"/>
            <a:ext cx="7479157" cy="6857990"/>
          </a:xfrm>
          <a:prstGeom prst="rect">
            <a:avLst/>
          </a:prstGeom>
        </p:spPr>
      </p:pic>
      <p:pic>
        <p:nvPicPr>
          <p:cNvPr id="17" name="Picture 16">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sp>
        <p:nvSpPr>
          <p:cNvPr id="3" name="TextBox 2">
            <a:extLst>
              <a:ext uri="{FF2B5EF4-FFF2-40B4-BE49-F238E27FC236}">
                <a16:creationId xmlns:a16="http://schemas.microsoft.com/office/drawing/2014/main" id="{E56393A5-8683-D83F-773D-EE889A37645C}"/>
              </a:ext>
            </a:extLst>
          </p:cNvPr>
          <p:cNvSpPr txBox="1"/>
          <p:nvPr/>
        </p:nvSpPr>
        <p:spPr>
          <a:xfrm>
            <a:off x="5102981" y="2056493"/>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16E31E60-060D-3D21-90B1-E3CE23CE4A1E}"/>
              </a:ext>
            </a:extLst>
          </p:cNvPr>
          <p:cNvSpPr txBox="1"/>
          <p:nvPr/>
        </p:nvSpPr>
        <p:spPr>
          <a:xfrm>
            <a:off x="5102981" y="2056493"/>
            <a:ext cx="1828800" cy="1828800"/>
          </a:xfrm>
          <a:prstGeom prst="rect">
            <a:avLst/>
          </a:prstGeom>
          <a:noFill/>
        </p:spPr>
        <p:txBody>
          <a:bodyPr wrap="square" rtlCol="0">
            <a:spAutoFit/>
          </a:bodyPr>
          <a:lstStyle/>
          <a:p>
            <a:pPr algn="l"/>
            <a:endParaRPr lang="en-US"/>
          </a:p>
        </p:txBody>
      </p:sp>
      <p:sp>
        <p:nvSpPr>
          <p:cNvPr id="7" name="TextBox 6">
            <a:extLst>
              <a:ext uri="{FF2B5EF4-FFF2-40B4-BE49-F238E27FC236}">
                <a16:creationId xmlns:a16="http://schemas.microsoft.com/office/drawing/2014/main" id="{DA4ED4B7-D2D0-5DD0-9986-886FF405776F}"/>
              </a:ext>
            </a:extLst>
          </p:cNvPr>
          <p:cNvSpPr txBox="1"/>
          <p:nvPr/>
        </p:nvSpPr>
        <p:spPr>
          <a:xfrm>
            <a:off x="5102981" y="2056493"/>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1195109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0D13D-50EA-9BB4-CCEC-99F21B02771E}"/>
              </a:ext>
            </a:extLst>
          </p:cNvPr>
          <p:cNvSpPr>
            <a:spLocks noGrp="1"/>
          </p:cNvSpPr>
          <p:nvPr>
            <p:ph type="title"/>
          </p:nvPr>
        </p:nvSpPr>
        <p:spPr/>
        <p:txBody>
          <a:bodyPr/>
          <a:lstStyle/>
          <a:p>
            <a:r>
              <a:rPr lang="en-US" dirty="0"/>
              <a:t>Christine </a:t>
            </a:r>
            <a:r>
              <a:rPr lang="en-US" dirty="0" err="1"/>
              <a:t>Buth</a:t>
            </a:r>
            <a:r>
              <a:rPr lang="en-US" dirty="0"/>
              <a:t> Furness</a:t>
            </a:r>
          </a:p>
        </p:txBody>
      </p:sp>
      <p:sp>
        <p:nvSpPr>
          <p:cNvPr id="3" name="Content Placeholder 2">
            <a:extLst>
              <a:ext uri="{FF2B5EF4-FFF2-40B4-BE49-F238E27FC236}">
                <a16:creationId xmlns:a16="http://schemas.microsoft.com/office/drawing/2014/main" id="{A7D19B3C-F605-09C9-D819-38512621A699}"/>
              </a:ext>
            </a:extLst>
          </p:cNvPr>
          <p:cNvSpPr>
            <a:spLocks noGrp="1"/>
          </p:cNvSpPr>
          <p:nvPr>
            <p:ph sz="quarter" idx="13"/>
          </p:nvPr>
        </p:nvSpPr>
        <p:spPr>
          <a:xfrm>
            <a:off x="792823" y="2397331"/>
            <a:ext cx="10363826" cy="3424107"/>
          </a:xfrm>
        </p:spPr>
        <p:txBody>
          <a:bodyPr>
            <a:normAutofit/>
          </a:bodyPr>
          <a:lstStyle/>
          <a:p>
            <a:r>
              <a:rPr lang="en-US" sz="2400" dirty="0"/>
              <a:t>I Carry Two Landscapes With Me Wherever I Go is an image divided in half with the left side suggesting a cascade of water falling and the right side representing a moonlit sky above a receding lake bed. </a:t>
            </a:r>
          </a:p>
          <a:p>
            <a:r>
              <a:rPr lang="en-US" sz="2400" dirty="0"/>
              <a:t>The experience of living in and observing two ever changing landscapes is a personal journey taken with the goal of becoming a better citizen in the natural environment. </a:t>
            </a:r>
          </a:p>
        </p:txBody>
      </p:sp>
    </p:spTree>
    <p:extLst>
      <p:ext uri="{BB962C8B-B14F-4D97-AF65-F5344CB8AC3E}">
        <p14:creationId xmlns:p14="http://schemas.microsoft.com/office/powerpoint/2010/main" val="3568743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8B28-DCEA-DFF4-7785-892AA21FC8BC}"/>
              </a:ext>
            </a:extLst>
          </p:cNvPr>
          <p:cNvSpPr>
            <a:spLocks noGrp="1"/>
          </p:cNvSpPr>
          <p:nvPr>
            <p:ph type="title"/>
          </p:nvPr>
        </p:nvSpPr>
        <p:spPr>
          <a:xfrm>
            <a:off x="309654" y="630162"/>
            <a:ext cx="5934969" cy="1280159"/>
          </a:xfrm>
        </p:spPr>
        <p:txBody>
          <a:bodyPr/>
          <a:lstStyle/>
          <a:p>
            <a:r>
              <a:rPr lang="en-US" dirty="0"/>
              <a:t>Christine </a:t>
            </a:r>
            <a:r>
              <a:rPr lang="en-US" dirty="0" err="1"/>
              <a:t>Buth-Furness</a:t>
            </a:r>
            <a:r>
              <a:rPr lang="en-US" dirty="0"/>
              <a:t>, Artist/curator</a:t>
            </a:r>
          </a:p>
        </p:txBody>
      </p:sp>
      <p:pic>
        <p:nvPicPr>
          <p:cNvPr id="7" name="Picture 7">
            <a:extLst>
              <a:ext uri="{FF2B5EF4-FFF2-40B4-BE49-F238E27FC236}">
                <a16:creationId xmlns:a16="http://schemas.microsoft.com/office/drawing/2014/main" id="{A3FCAF1C-FBD3-10DB-F46B-F974E6AF5441}"/>
              </a:ext>
            </a:extLst>
          </p:cNvPr>
          <p:cNvPicPr>
            <a:picLocks noChangeAspect="1"/>
          </p:cNvPicPr>
          <p:nvPr/>
        </p:nvPicPr>
        <p:blipFill>
          <a:blip r:embed="rId3"/>
          <a:stretch>
            <a:fillRect/>
          </a:stretch>
        </p:blipFill>
        <p:spPr>
          <a:xfrm>
            <a:off x="1511839" y="2133923"/>
            <a:ext cx="3530600" cy="3901440"/>
          </a:xfrm>
          <a:prstGeom prst="rect">
            <a:avLst/>
          </a:prstGeom>
        </p:spPr>
      </p:pic>
      <p:pic>
        <p:nvPicPr>
          <p:cNvPr id="8" name="Picture 8">
            <a:extLst>
              <a:ext uri="{FF2B5EF4-FFF2-40B4-BE49-F238E27FC236}">
                <a16:creationId xmlns:a16="http://schemas.microsoft.com/office/drawing/2014/main" id="{3620CD09-532E-9A86-5848-14FB5E415BD6}"/>
              </a:ext>
            </a:extLst>
          </p:cNvPr>
          <p:cNvPicPr>
            <a:picLocks noChangeAspect="1"/>
          </p:cNvPicPr>
          <p:nvPr/>
        </p:nvPicPr>
        <p:blipFill>
          <a:blip r:embed="rId4"/>
          <a:stretch>
            <a:fillRect/>
          </a:stretch>
        </p:blipFill>
        <p:spPr>
          <a:xfrm>
            <a:off x="6007267" y="1154491"/>
            <a:ext cx="6151440" cy="4921152"/>
          </a:xfrm>
          <a:prstGeom prst="rect">
            <a:avLst/>
          </a:prstGeom>
        </p:spPr>
      </p:pic>
    </p:spTree>
    <p:extLst>
      <p:ext uri="{BB962C8B-B14F-4D97-AF65-F5344CB8AC3E}">
        <p14:creationId xmlns:p14="http://schemas.microsoft.com/office/powerpoint/2010/main" val="2805684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B4556-6D06-AC77-E8FC-0442C76A75FB}"/>
              </a:ext>
            </a:extLst>
          </p:cNvPr>
          <p:cNvSpPr>
            <a:spLocks noGrp="1"/>
          </p:cNvSpPr>
          <p:nvPr>
            <p:ph type="title"/>
          </p:nvPr>
        </p:nvSpPr>
        <p:spPr>
          <a:xfrm>
            <a:off x="408214" y="609600"/>
            <a:ext cx="5337024" cy="1605094"/>
          </a:xfrm>
        </p:spPr>
        <p:txBody>
          <a:bodyPr/>
          <a:lstStyle/>
          <a:p>
            <a:r>
              <a:rPr lang="en-US" dirty="0"/>
              <a:t>Hannah O’Hare Bennet</a:t>
            </a:r>
            <a:br>
              <a:rPr lang="en-US" dirty="0"/>
            </a:br>
            <a:br>
              <a:rPr lang="en-US" dirty="0"/>
            </a:br>
            <a:r>
              <a:rPr lang="en-US" i="1" dirty="0"/>
              <a:t>Recede, </a:t>
            </a:r>
            <a:r>
              <a:rPr lang="en-US" i="1" dirty="0">
                <a:latin typeface="+mn-lt"/>
              </a:rPr>
              <a:t> </a:t>
            </a:r>
            <a:r>
              <a:rPr lang="en-US" sz="2400" i="1" dirty="0">
                <a:latin typeface="Arial Nova" panose="020F0502020204030204" pitchFamily="34" charset="0"/>
              </a:rPr>
              <a:t>mixed media</a:t>
            </a:r>
            <a:endParaRPr lang="en-US" dirty="0"/>
          </a:p>
        </p:txBody>
      </p:sp>
      <p:sp>
        <p:nvSpPr>
          <p:cNvPr id="3" name="Text Placeholder 2">
            <a:extLst>
              <a:ext uri="{FF2B5EF4-FFF2-40B4-BE49-F238E27FC236}">
                <a16:creationId xmlns:a16="http://schemas.microsoft.com/office/drawing/2014/main" id="{270C3EFD-23CF-7450-91A9-622C6F7869F3}"/>
              </a:ext>
            </a:extLst>
          </p:cNvPr>
          <p:cNvSpPr>
            <a:spLocks noGrp="1"/>
          </p:cNvSpPr>
          <p:nvPr>
            <p:ph type="body" idx="1"/>
          </p:nvPr>
        </p:nvSpPr>
        <p:spPr/>
        <p:txBody>
          <a:bodyPr/>
          <a:lstStyle/>
          <a:p>
            <a:endParaRPr lang="en-US"/>
          </a:p>
        </p:txBody>
      </p:sp>
      <p:sp>
        <p:nvSpPr>
          <p:cNvPr id="8" name="Text Placeholder 7">
            <a:extLst>
              <a:ext uri="{FF2B5EF4-FFF2-40B4-BE49-F238E27FC236}">
                <a16:creationId xmlns:a16="http://schemas.microsoft.com/office/drawing/2014/main" id="{960CFD27-8A5F-E64C-45DF-7F452C1ABDDC}"/>
              </a:ext>
            </a:extLst>
          </p:cNvPr>
          <p:cNvSpPr>
            <a:spLocks noGrp="1"/>
          </p:cNvSpPr>
          <p:nvPr>
            <p:ph type="body" sz="half" idx="15"/>
          </p:nvPr>
        </p:nvSpPr>
        <p:spPr/>
        <p:txBody>
          <a:bodyPr/>
          <a:lstStyle/>
          <a:p>
            <a:endParaRPr lang="en-US"/>
          </a:p>
        </p:txBody>
      </p:sp>
      <p:sp>
        <p:nvSpPr>
          <p:cNvPr id="9" name="Text Placeholder 8">
            <a:extLst>
              <a:ext uri="{FF2B5EF4-FFF2-40B4-BE49-F238E27FC236}">
                <a16:creationId xmlns:a16="http://schemas.microsoft.com/office/drawing/2014/main" id="{927DEE6F-03BD-EFF2-3F33-7498496BAB18}"/>
              </a:ext>
            </a:extLst>
          </p:cNvPr>
          <p:cNvSpPr>
            <a:spLocks noGrp="1"/>
          </p:cNvSpPr>
          <p:nvPr>
            <p:ph type="body" sz="half" idx="16"/>
          </p:nvPr>
        </p:nvSpPr>
        <p:spPr>
          <a:xfrm>
            <a:off x="6093478" y="0"/>
            <a:ext cx="2418545" cy="4741333"/>
          </a:xfrm>
        </p:spPr>
        <p:txBody>
          <a:bodyPr>
            <a:noAutofit/>
          </a:bodyPr>
          <a:lstStyle/>
          <a:p>
            <a:r>
              <a:rPr lang="en-US" sz="2000" dirty="0"/>
              <a:t> this work focuses on the receding of water and on things that are revealed after the water goes. It’s perfect that I work with handmade paper, using much water before the final product is revealed.  I grew up on a Farm in a flood plain, with floods and drought ever present. </a:t>
            </a:r>
          </a:p>
        </p:txBody>
      </p:sp>
      <p:pic>
        <p:nvPicPr>
          <p:cNvPr id="5" name="Picture 5">
            <a:extLst>
              <a:ext uri="{FF2B5EF4-FFF2-40B4-BE49-F238E27FC236}">
                <a16:creationId xmlns:a16="http://schemas.microsoft.com/office/drawing/2014/main" id="{9319C056-4DF5-EBE1-41F8-007A0BE2397D}"/>
              </a:ext>
            </a:extLst>
          </p:cNvPr>
          <p:cNvPicPr>
            <a:picLocks noGrp="1" noChangeAspect="1"/>
          </p:cNvPicPr>
          <p:nvPr>
            <p:ph type="pic" idx="4294967295"/>
          </p:nvPr>
        </p:nvPicPr>
        <p:blipFill rotWithShape="1">
          <a:blip r:embed="rId3"/>
          <a:srcRect l="19988" r="19988"/>
          <a:stretch/>
        </p:blipFill>
        <p:spPr>
          <a:xfrm>
            <a:off x="8651875" y="609600"/>
            <a:ext cx="3540125" cy="5635625"/>
          </a:xfrm>
        </p:spPr>
      </p:pic>
      <p:pic>
        <p:nvPicPr>
          <p:cNvPr id="6" name="Picture 6">
            <a:extLst>
              <a:ext uri="{FF2B5EF4-FFF2-40B4-BE49-F238E27FC236}">
                <a16:creationId xmlns:a16="http://schemas.microsoft.com/office/drawing/2014/main" id="{3125F246-C766-82F0-F6A5-3E20AB6660FD}"/>
              </a:ext>
            </a:extLst>
          </p:cNvPr>
          <p:cNvPicPr>
            <a:picLocks noChangeAspect="1"/>
          </p:cNvPicPr>
          <p:nvPr/>
        </p:nvPicPr>
        <p:blipFill>
          <a:blip r:embed="rId4"/>
          <a:stretch>
            <a:fillRect/>
          </a:stretch>
        </p:blipFill>
        <p:spPr>
          <a:xfrm>
            <a:off x="157821" y="2116667"/>
            <a:ext cx="5935659" cy="4641547"/>
          </a:xfrm>
          <a:prstGeom prst="rect">
            <a:avLst/>
          </a:prstGeom>
        </p:spPr>
      </p:pic>
    </p:spTree>
    <p:extLst>
      <p:ext uri="{BB962C8B-B14F-4D97-AF65-F5344CB8AC3E}">
        <p14:creationId xmlns:p14="http://schemas.microsoft.com/office/powerpoint/2010/main" val="3990182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45AD06A-BCFE-0348-2271-0FE06ADFE260}"/>
              </a:ext>
            </a:extLst>
          </p:cNvPr>
          <p:cNvSpPr>
            <a:spLocks noGrp="1"/>
          </p:cNvSpPr>
          <p:nvPr>
            <p:ph type="title"/>
          </p:nvPr>
        </p:nvSpPr>
        <p:spPr>
          <a:xfrm>
            <a:off x="7570362" y="348441"/>
            <a:ext cx="3707844" cy="2730498"/>
          </a:xfrm>
        </p:spPr>
        <p:txBody>
          <a:bodyPr vert="horz" lIns="91440" tIns="45720" rIns="91440" bIns="45720" rtlCol="0" anchor="b">
            <a:normAutofit/>
          </a:bodyPr>
          <a:lstStyle/>
          <a:p>
            <a:r>
              <a:rPr lang="en-US" sz="4800" b="1" i="0" u="none" strike="noStrike"/>
              <a:t>Beki Borman</a:t>
            </a:r>
            <a:br>
              <a:rPr lang="en-US" sz="4800" b="1" i="0" u="none" strike="noStrike"/>
            </a:br>
            <a:endParaRPr lang="en-US" sz="4800"/>
          </a:p>
        </p:txBody>
      </p:sp>
      <p:pic>
        <p:nvPicPr>
          <p:cNvPr id="8" name="Picture 8">
            <a:extLst>
              <a:ext uri="{FF2B5EF4-FFF2-40B4-BE49-F238E27FC236}">
                <a16:creationId xmlns:a16="http://schemas.microsoft.com/office/drawing/2014/main" id="{BAF038AC-66FF-7E73-6D7B-F10E2A1E8446}"/>
              </a:ext>
            </a:extLst>
          </p:cNvPr>
          <p:cNvPicPr>
            <a:picLocks noChangeAspect="1"/>
          </p:cNvPicPr>
          <p:nvPr/>
        </p:nvPicPr>
        <p:blipFill>
          <a:blip r:embed="rId4"/>
          <a:stretch>
            <a:fillRect/>
          </a:stretch>
        </p:blipFill>
        <p:spPr>
          <a:xfrm>
            <a:off x="7080873" y="3427380"/>
            <a:ext cx="4953000" cy="3340100"/>
          </a:xfrm>
          <a:prstGeom prst="rect">
            <a:avLst/>
          </a:prstGeom>
        </p:spPr>
      </p:pic>
      <p:pic>
        <p:nvPicPr>
          <p:cNvPr id="9" name="Picture 9">
            <a:extLst>
              <a:ext uri="{FF2B5EF4-FFF2-40B4-BE49-F238E27FC236}">
                <a16:creationId xmlns:a16="http://schemas.microsoft.com/office/drawing/2014/main" id="{BC900686-843B-FBDC-58DC-1E0BBAAFB0EF}"/>
              </a:ext>
            </a:extLst>
          </p:cNvPr>
          <p:cNvPicPr>
            <a:picLocks noChangeAspect="1"/>
          </p:cNvPicPr>
          <p:nvPr/>
        </p:nvPicPr>
        <p:blipFill>
          <a:blip r:embed="rId5"/>
          <a:stretch>
            <a:fillRect/>
          </a:stretch>
        </p:blipFill>
        <p:spPr>
          <a:xfrm>
            <a:off x="3813" y="0"/>
            <a:ext cx="6929245" cy="4696885"/>
          </a:xfrm>
          <a:prstGeom prst="rect">
            <a:avLst/>
          </a:prstGeom>
        </p:spPr>
      </p:pic>
      <p:sp>
        <p:nvSpPr>
          <p:cNvPr id="4" name="TextBox 3">
            <a:extLst>
              <a:ext uri="{FF2B5EF4-FFF2-40B4-BE49-F238E27FC236}">
                <a16:creationId xmlns:a16="http://schemas.microsoft.com/office/drawing/2014/main" id="{EA64AED6-EA37-3872-4293-7694E2D20234}"/>
              </a:ext>
            </a:extLst>
          </p:cNvPr>
          <p:cNvSpPr txBox="1"/>
          <p:nvPr/>
        </p:nvSpPr>
        <p:spPr>
          <a:xfrm>
            <a:off x="276538" y="4900278"/>
            <a:ext cx="6590024" cy="1938992"/>
          </a:xfrm>
          <a:prstGeom prst="rect">
            <a:avLst/>
          </a:prstGeom>
          <a:noFill/>
        </p:spPr>
        <p:txBody>
          <a:bodyPr wrap="square">
            <a:spAutoFit/>
          </a:bodyPr>
          <a:lstStyle/>
          <a:p>
            <a:r>
              <a:rPr lang="en-US" sz="2000" dirty="0"/>
              <a:t>the landscape is the most accessible subject of the natural world. It has shaped our understanding of visual order. Our ancestors learned to read the landscape for survival, recognizing weather patterns for planting farm fields. I am fascinated by our ever shifting relationship to the horizon: that elusive edge of our planet. </a:t>
            </a:r>
          </a:p>
        </p:txBody>
      </p:sp>
    </p:spTree>
    <p:extLst>
      <p:ext uri="{BB962C8B-B14F-4D97-AF65-F5344CB8AC3E}">
        <p14:creationId xmlns:p14="http://schemas.microsoft.com/office/powerpoint/2010/main" val="3388323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5" descr="A picture containing wall, person, indoor, person&#10;&#10;Description automatically generated">
            <a:extLst>
              <a:ext uri="{FF2B5EF4-FFF2-40B4-BE49-F238E27FC236}">
                <a16:creationId xmlns:a16="http://schemas.microsoft.com/office/drawing/2014/main" id="{B98415E4-880D-9F7E-79D9-33663BD8269C}"/>
              </a:ext>
            </a:extLst>
          </p:cNvPr>
          <p:cNvPicPr>
            <a:picLocks noGrp="1" noChangeAspect="1"/>
          </p:cNvPicPr>
          <p:nvPr>
            <p:ph type="pic" idx="1"/>
          </p:nvPr>
        </p:nvPicPr>
        <p:blipFill rotWithShape="1">
          <a:blip r:embed="rId4"/>
          <a:srcRect l="29407" r="8667" b="2"/>
          <a:stretch/>
        </p:blipFill>
        <p:spPr>
          <a:xfrm>
            <a:off x="9112555" y="2146487"/>
            <a:ext cx="2381839" cy="4035372"/>
          </a:xfrm>
          <a:prstGeom prst="rect">
            <a:avLst/>
          </a:prstGeom>
        </p:spPr>
      </p:pic>
      <p:sp>
        <p:nvSpPr>
          <p:cNvPr id="2" name="Title 1">
            <a:extLst>
              <a:ext uri="{FF2B5EF4-FFF2-40B4-BE49-F238E27FC236}">
                <a16:creationId xmlns:a16="http://schemas.microsoft.com/office/drawing/2014/main" id="{82183051-0F4D-A47A-C0A4-D30D75780FC4}"/>
              </a:ext>
            </a:extLst>
          </p:cNvPr>
          <p:cNvSpPr>
            <a:spLocks noGrp="1"/>
          </p:cNvSpPr>
          <p:nvPr>
            <p:ph type="title"/>
          </p:nvPr>
        </p:nvSpPr>
        <p:spPr>
          <a:xfrm>
            <a:off x="377156" y="468263"/>
            <a:ext cx="6672886" cy="1596177"/>
          </a:xfrm>
        </p:spPr>
        <p:txBody>
          <a:bodyPr vert="horz" lIns="91440" tIns="45720" rIns="91440" bIns="45720" rtlCol="0" anchor="ctr">
            <a:normAutofit/>
          </a:bodyPr>
          <a:lstStyle/>
          <a:p>
            <a:r>
              <a:rPr lang="en-US" sz="3600" dirty="0"/>
              <a:t> Lois Buley-Wirth</a:t>
            </a:r>
          </a:p>
          <a:p>
            <a:endParaRPr lang="en-US" sz="3600" dirty="0"/>
          </a:p>
        </p:txBody>
      </p:sp>
      <p:pic>
        <p:nvPicPr>
          <p:cNvPr id="6" name="Picture 6" descr="Map&#10;&#10;Description automatically generated">
            <a:extLst>
              <a:ext uri="{FF2B5EF4-FFF2-40B4-BE49-F238E27FC236}">
                <a16:creationId xmlns:a16="http://schemas.microsoft.com/office/drawing/2014/main" id="{C54F8DE5-655E-039A-C0CC-4979F1B6236F}"/>
              </a:ext>
            </a:extLst>
          </p:cNvPr>
          <p:cNvPicPr>
            <a:picLocks noChangeAspect="1"/>
          </p:cNvPicPr>
          <p:nvPr/>
        </p:nvPicPr>
        <p:blipFill>
          <a:blip r:embed="rId5"/>
          <a:stretch>
            <a:fillRect/>
          </a:stretch>
        </p:blipFill>
        <p:spPr>
          <a:xfrm>
            <a:off x="377781" y="1514907"/>
            <a:ext cx="5361903" cy="4804834"/>
          </a:xfrm>
          <a:prstGeom prst="rect">
            <a:avLst/>
          </a:prstGeom>
        </p:spPr>
      </p:pic>
      <p:sp>
        <p:nvSpPr>
          <p:cNvPr id="7" name="TextBox 6">
            <a:extLst>
              <a:ext uri="{FF2B5EF4-FFF2-40B4-BE49-F238E27FC236}">
                <a16:creationId xmlns:a16="http://schemas.microsoft.com/office/drawing/2014/main" id="{9BDCA2A6-0A0F-ABDB-1490-55A17E614DB4}"/>
              </a:ext>
            </a:extLst>
          </p:cNvPr>
          <p:cNvSpPr txBox="1"/>
          <p:nvPr/>
        </p:nvSpPr>
        <p:spPr>
          <a:xfrm>
            <a:off x="5701048" y="1891048"/>
            <a:ext cx="274320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The  memories of  looking out over  clear water</a:t>
            </a:r>
          </a:p>
          <a:p>
            <a:endParaRPr lang="en-US" sz="2400" dirty="0"/>
          </a:p>
          <a:p>
            <a:r>
              <a:rPr lang="en-US" sz="2400" dirty="0"/>
              <a:t>or searching it’s depth.</a:t>
            </a:r>
          </a:p>
          <a:p>
            <a:endParaRPr lang="en-US" sz="2400" dirty="0"/>
          </a:p>
          <a:p>
            <a:r>
              <a:rPr lang="en-US" sz="2400" dirty="0"/>
              <a:t>What peace.</a:t>
            </a:r>
          </a:p>
          <a:p>
            <a:endParaRPr lang="en-US" sz="2400" dirty="0"/>
          </a:p>
          <a:p>
            <a:r>
              <a:rPr lang="en-US" sz="2400" dirty="0"/>
              <a:t>I paint these memories of water.  </a:t>
            </a:r>
          </a:p>
          <a:p>
            <a:endParaRPr lang="en-US" sz="2400" dirty="0"/>
          </a:p>
        </p:txBody>
      </p:sp>
      <p:sp>
        <p:nvSpPr>
          <p:cNvPr id="8" name="TextBox 7">
            <a:extLst>
              <a:ext uri="{FF2B5EF4-FFF2-40B4-BE49-F238E27FC236}">
                <a16:creationId xmlns:a16="http://schemas.microsoft.com/office/drawing/2014/main" id="{73FE08E4-8EB2-1F6E-8E90-329FF6315A8A}"/>
              </a:ext>
            </a:extLst>
          </p:cNvPr>
          <p:cNvSpPr txBox="1"/>
          <p:nvPr/>
        </p:nvSpPr>
        <p:spPr>
          <a:xfrm>
            <a:off x="8781245" y="356316"/>
            <a:ext cx="307590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How I pray that the future holds these kind of memories for other children.​</a:t>
            </a:r>
          </a:p>
        </p:txBody>
      </p:sp>
    </p:spTree>
    <p:extLst>
      <p:ext uri="{BB962C8B-B14F-4D97-AF65-F5344CB8AC3E}">
        <p14:creationId xmlns:p14="http://schemas.microsoft.com/office/powerpoint/2010/main" val="2222235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7" name="Rectangle 26">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8">
            <a:extLst>
              <a:ext uri="{FF2B5EF4-FFF2-40B4-BE49-F238E27FC236}">
                <a16:creationId xmlns:a16="http://schemas.microsoft.com/office/drawing/2014/main" id="{241DE36F-5A47-8B1E-6F33-AD3426EE429A}"/>
              </a:ext>
            </a:extLst>
          </p:cNvPr>
          <p:cNvPicPr>
            <a:picLocks noGrp="1" noChangeAspect="1"/>
          </p:cNvPicPr>
          <p:nvPr>
            <p:ph type="pic" idx="1"/>
          </p:nvPr>
        </p:nvPicPr>
        <p:blipFill rotWithShape="1">
          <a:blip r:embed="rId4"/>
          <a:srcRect l="36909" r="4406" b="2"/>
          <a:stretch/>
        </p:blipFill>
        <p:spPr>
          <a:xfrm>
            <a:off x="268330" y="901531"/>
            <a:ext cx="2779784" cy="4786638"/>
          </a:xfrm>
          <a:prstGeom prst="rect">
            <a:avLst/>
          </a:prstGeom>
        </p:spPr>
      </p:pic>
      <p:sp>
        <p:nvSpPr>
          <p:cNvPr id="2" name="Title 1">
            <a:extLst>
              <a:ext uri="{FF2B5EF4-FFF2-40B4-BE49-F238E27FC236}">
                <a16:creationId xmlns:a16="http://schemas.microsoft.com/office/drawing/2014/main" id="{F052EE26-A5AC-CCCF-84AE-28C6D8C17AFF}"/>
              </a:ext>
            </a:extLst>
          </p:cNvPr>
          <p:cNvSpPr>
            <a:spLocks noGrp="1"/>
          </p:cNvSpPr>
          <p:nvPr>
            <p:ph type="title"/>
          </p:nvPr>
        </p:nvSpPr>
        <p:spPr>
          <a:xfrm>
            <a:off x="225755" y="5469559"/>
            <a:ext cx="3131196" cy="1596177"/>
          </a:xfrm>
        </p:spPr>
        <p:txBody>
          <a:bodyPr vert="horz" lIns="91440" tIns="45720" rIns="91440" bIns="45720" rtlCol="0" anchor="ctr">
            <a:normAutofit/>
          </a:bodyPr>
          <a:lstStyle/>
          <a:p>
            <a:r>
              <a:rPr lang="en-US" sz="3600" dirty="0"/>
              <a:t>JENIE </a:t>
            </a:r>
            <a:r>
              <a:rPr lang="en-US" sz="3600" dirty="0" err="1"/>
              <a:t>gAO</a:t>
            </a:r>
          </a:p>
        </p:txBody>
      </p:sp>
      <p:pic>
        <p:nvPicPr>
          <p:cNvPr id="9" name="Picture 10" descr="A picture containing text, book&#10;&#10;Description automatically generated">
            <a:extLst>
              <a:ext uri="{FF2B5EF4-FFF2-40B4-BE49-F238E27FC236}">
                <a16:creationId xmlns:a16="http://schemas.microsoft.com/office/drawing/2014/main" id="{B26E3692-0F0E-91A1-3A1C-F66AD1FC9B49}"/>
              </a:ext>
            </a:extLst>
          </p:cNvPr>
          <p:cNvPicPr>
            <a:picLocks noChangeAspect="1"/>
          </p:cNvPicPr>
          <p:nvPr/>
        </p:nvPicPr>
        <p:blipFill>
          <a:blip r:embed="rId5"/>
          <a:stretch>
            <a:fillRect/>
          </a:stretch>
        </p:blipFill>
        <p:spPr>
          <a:xfrm>
            <a:off x="3264798" y="906264"/>
            <a:ext cx="6510265" cy="4766427"/>
          </a:xfrm>
          <a:prstGeom prst="rect">
            <a:avLst/>
          </a:prstGeom>
        </p:spPr>
      </p:pic>
      <p:sp>
        <p:nvSpPr>
          <p:cNvPr id="11" name="TextBox 10">
            <a:extLst>
              <a:ext uri="{FF2B5EF4-FFF2-40B4-BE49-F238E27FC236}">
                <a16:creationId xmlns:a16="http://schemas.microsoft.com/office/drawing/2014/main" id="{2B55810C-6B87-A830-857A-0A88BC23BA1F}"/>
              </a:ext>
            </a:extLst>
          </p:cNvPr>
          <p:cNvSpPr txBox="1"/>
          <p:nvPr/>
        </p:nvSpPr>
        <p:spPr>
          <a:xfrm>
            <a:off x="9736427" y="860738"/>
            <a:ext cx="233537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605E5E"/>
                </a:solidFill>
                <a:latin typeface="din-next-w01-light"/>
              </a:rPr>
              <a:t>Her arts practice is based in printmaking, public art, social practice, and storytelling. She also has a niche consulting in equitable best practices and ethics for cultural organizations and the public sector. She strives to create records and claim space for resilient, diverse stories.</a:t>
            </a:r>
            <a:endParaRPr lang="en-US" sz="2000" dirty="0"/>
          </a:p>
        </p:txBody>
      </p:sp>
    </p:spTree>
    <p:extLst>
      <p:ext uri="{BB962C8B-B14F-4D97-AF65-F5344CB8AC3E}">
        <p14:creationId xmlns:p14="http://schemas.microsoft.com/office/powerpoint/2010/main" val="1162967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AD860-0DC0-B234-DAEE-3F6A9BD1223B}"/>
              </a:ext>
            </a:extLst>
          </p:cNvPr>
          <p:cNvSpPr>
            <a:spLocks noGrp="1"/>
          </p:cNvSpPr>
          <p:nvPr>
            <p:ph type="title"/>
          </p:nvPr>
        </p:nvSpPr>
        <p:spPr>
          <a:xfrm>
            <a:off x="817184" y="620332"/>
            <a:ext cx="3935688" cy="885619"/>
          </a:xfrm>
        </p:spPr>
        <p:txBody>
          <a:bodyPr/>
          <a:lstStyle/>
          <a:p>
            <a:r>
              <a:rPr lang="en-US" dirty="0"/>
              <a:t>Helen </a:t>
            </a:r>
            <a:r>
              <a:rPr lang="en-US" dirty="0" err="1"/>
              <a:t>Klebesadel</a:t>
            </a:r>
            <a:endParaRPr lang="en-US" dirty="0"/>
          </a:p>
          <a:p>
            <a:endParaRPr lang="en-US" dirty="0"/>
          </a:p>
        </p:txBody>
      </p:sp>
      <p:pic>
        <p:nvPicPr>
          <p:cNvPr id="5" name="Picture 5" descr="A picture containing person, outdoor, person&#10;&#10;Description automatically generated">
            <a:extLst>
              <a:ext uri="{FF2B5EF4-FFF2-40B4-BE49-F238E27FC236}">
                <a16:creationId xmlns:a16="http://schemas.microsoft.com/office/drawing/2014/main" id="{D7381CF5-467B-E1D4-81FE-BA276581A4E5}"/>
              </a:ext>
            </a:extLst>
          </p:cNvPr>
          <p:cNvPicPr>
            <a:picLocks noGrp="1" noChangeAspect="1"/>
          </p:cNvPicPr>
          <p:nvPr>
            <p:ph sz="quarter" idx="13"/>
          </p:nvPr>
        </p:nvPicPr>
        <p:blipFill>
          <a:blip r:embed="rId2"/>
          <a:stretch>
            <a:fillRect/>
          </a:stretch>
        </p:blipFill>
        <p:spPr>
          <a:xfrm>
            <a:off x="712206" y="1307206"/>
            <a:ext cx="4134812" cy="5181600"/>
          </a:xfrm>
        </p:spPr>
      </p:pic>
      <p:pic>
        <p:nvPicPr>
          <p:cNvPr id="6" name="Picture 6">
            <a:extLst>
              <a:ext uri="{FF2B5EF4-FFF2-40B4-BE49-F238E27FC236}">
                <a16:creationId xmlns:a16="http://schemas.microsoft.com/office/drawing/2014/main" id="{6AEE6685-E3D5-5AE8-F478-2FE2D522CBC1}"/>
              </a:ext>
            </a:extLst>
          </p:cNvPr>
          <p:cNvPicPr>
            <a:picLocks noChangeAspect="1"/>
          </p:cNvPicPr>
          <p:nvPr/>
        </p:nvPicPr>
        <p:blipFill>
          <a:blip r:embed="rId3"/>
          <a:stretch>
            <a:fillRect/>
          </a:stretch>
        </p:blipFill>
        <p:spPr>
          <a:xfrm>
            <a:off x="7740203" y="1312110"/>
            <a:ext cx="3709115" cy="4877723"/>
          </a:xfrm>
          <a:prstGeom prst="rect">
            <a:avLst/>
          </a:prstGeom>
        </p:spPr>
      </p:pic>
      <p:sp>
        <p:nvSpPr>
          <p:cNvPr id="3" name="TextBox 2">
            <a:extLst>
              <a:ext uri="{FF2B5EF4-FFF2-40B4-BE49-F238E27FC236}">
                <a16:creationId xmlns:a16="http://schemas.microsoft.com/office/drawing/2014/main" id="{ED4FF6D8-E497-DA09-5540-279F55D932E5}"/>
              </a:ext>
            </a:extLst>
          </p:cNvPr>
          <p:cNvSpPr txBox="1"/>
          <p:nvPr/>
        </p:nvSpPr>
        <p:spPr>
          <a:xfrm>
            <a:off x="4906851" y="1311499"/>
            <a:ext cx="2743200"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605E5E"/>
                </a:solidFill>
                <a:latin typeface="din-next-w01-light"/>
              </a:rPr>
              <a:t>My paintings examine how in re-claiming, revisioning and remembering ourselves as whole people, we bring our art, our action, and our voices to the world.  </a:t>
            </a:r>
            <a:endParaRPr lang="en-US" sz="2000">
              <a:solidFill>
                <a:srgbClr val="000000"/>
              </a:solidFill>
              <a:latin typeface="Tw Cen MT" panose="020B0602020104020603"/>
            </a:endParaRPr>
          </a:p>
          <a:p>
            <a:endParaRPr lang="en-US" sz="2000" dirty="0">
              <a:solidFill>
                <a:srgbClr val="605E5E"/>
              </a:solidFill>
              <a:latin typeface="din-next-w01-light"/>
            </a:endParaRPr>
          </a:p>
          <a:p>
            <a:r>
              <a:rPr lang="en-US" sz="2000" dirty="0">
                <a:solidFill>
                  <a:srgbClr val="605E5E"/>
                </a:solidFill>
                <a:latin typeface="din-next-w01-light"/>
              </a:rPr>
              <a:t>We must be able to imagine the world we desire to live within in order to achieve it. </a:t>
            </a:r>
            <a:endParaRPr lang="en-US" sz="2000"/>
          </a:p>
        </p:txBody>
      </p:sp>
    </p:spTree>
    <p:extLst>
      <p:ext uri="{BB962C8B-B14F-4D97-AF65-F5344CB8AC3E}">
        <p14:creationId xmlns:p14="http://schemas.microsoft.com/office/powerpoint/2010/main" val="74325425"/>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TotalTime>
  <Words>1560</Words>
  <Application>Microsoft Office PowerPoint</Application>
  <PresentationFormat>Widescreen</PresentationFormat>
  <Paragraphs>73</Paragraphs>
  <Slides>26</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Arial Nova</vt:lpstr>
      <vt:lpstr>Calibri</vt:lpstr>
      <vt:lpstr>din-next-w01-light</vt:lpstr>
      <vt:lpstr>Helvetica Neue</vt:lpstr>
      <vt:lpstr>Lineto-Circular</vt:lpstr>
      <vt:lpstr>nimbus-sans-tw01con</vt:lpstr>
      <vt:lpstr>Tw Cen MT</vt:lpstr>
      <vt:lpstr>Tw Cen MT</vt:lpstr>
      <vt:lpstr>Droplet</vt:lpstr>
      <vt:lpstr>Earth, Wind, Fire, Water, Sky: Climate Transformed </vt:lpstr>
      <vt:lpstr>Premise of this exhibition</vt:lpstr>
      <vt:lpstr>Christine Buth Furness</vt:lpstr>
      <vt:lpstr>Christine Buth-Furness, Artist/curator</vt:lpstr>
      <vt:lpstr>Hannah O’Hare Bennet  Recede,  mixed media</vt:lpstr>
      <vt:lpstr>Beki Borman </vt:lpstr>
      <vt:lpstr> Lois Buley-Wirth </vt:lpstr>
      <vt:lpstr>JENIE gAO</vt:lpstr>
      <vt:lpstr>Helen Klebesadel </vt:lpstr>
      <vt:lpstr>PowerPoint Presentation</vt:lpstr>
      <vt:lpstr>FRANK kORB</vt:lpstr>
      <vt:lpstr>Roberto Torres Matta</vt:lpstr>
      <vt:lpstr>DAVID sEAR</vt:lpstr>
      <vt:lpstr>PowerPoint Presentation</vt:lpstr>
      <vt:lpstr>Jan Mirenda Smith</vt:lpstr>
      <vt:lpstr>Tori Tasch</vt:lpstr>
      <vt:lpstr>Tom Uttech</vt:lpstr>
      <vt:lpstr>Rina Yoon </vt:lpstr>
      <vt:lpstr>Kristin Thielking</vt:lpstr>
      <vt:lpstr>PowerPoint Presentation</vt:lpstr>
      <vt:lpstr>PowerPoint Presentation</vt:lpstr>
      <vt:lpstr>Norwood Viviano</vt:lpstr>
      <vt:lpstr>Norwood Viviano</vt:lpstr>
      <vt:lpstr>OlafUr Eliasson</vt:lpstr>
      <vt:lpstr>Olafur Eliasson</vt:lpstr>
      <vt:lpstr>Anna Lehner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Wind, Fire, Water, Sky: Climate Transformed </dc:title>
  <dc:creator>Jan Smith</dc:creator>
  <cp:lastModifiedBy>Jan Smith</cp:lastModifiedBy>
  <cp:revision>7</cp:revision>
  <dcterms:created xsi:type="dcterms:W3CDTF">2023-01-26T22:11:44Z</dcterms:created>
  <dcterms:modified xsi:type="dcterms:W3CDTF">2023-02-16T17:44:15Z</dcterms:modified>
</cp:coreProperties>
</file>